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1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7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8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1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4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0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6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8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F3A272-1331-4571-8190-D2C5FDE220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09" r="51844" b="1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ADAE5D-0824-49D2-90E8-3A38AB141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371599"/>
            <a:ext cx="4762500" cy="2360429"/>
          </a:xfrm>
        </p:spPr>
        <p:txBody>
          <a:bodyPr>
            <a:normAutofit/>
          </a:bodyPr>
          <a:lstStyle/>
          <a:p>
            <a:r>
              <a:rPr lang="el-GR" sz="5400" dirty="0"/>
              <a:t>ΚΛΑΣΜΑ  ΚΛΑΣΜΑΤΑ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207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523025-1C42-4463-A59C-FAFBF615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l-GR" dirty="0"/>
              <a:t>Τι </a:t>
            </a:r>
            <a:r>
              <a:rPr lang="el-GR" dirty="0" err="1"/>
              <a:t>ειναι</a:t>
            </a:r>
            <a:r>
              <a:rPr lang="el-GR" dirty="0"/>
              <a:t> το </a:t>
            </a:r>
            <a:r>
              <a:rPr lang="el-GR" dirty="0" err="1"/>
              <a:t>κλασμα</a:t>
            </a:r>
            <a:r>
              <a:rPr lang="el-GR" dirty="0"/>
              <a:t>;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D46F8-980F-4DCE-8751-C2E5BEF770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06257"/>
                <a:ext cx="9486901" cy="3540642"/>
              </a:xfrm>
            </p:spPr>
            <p:txBody>
              <a:bodyPr>
                <a:normAutofit/>
              </a:bodyPr>
              <a:lstStyle/>
              <a:p>
                <a:r>
                  <a:rPr lang="el-GR" sz="3200" dirty="0"/>
                  <a:t>Το κλάσμα είναι μια διαίρεση! </a:t>
                </a:r>
              </a:p>
              <a:p>
                <a:pPr marL="0" indent="0">
                  <a:buNone/>
                </a:pPr>
                <a:endParaRPr lang="el-GR" sz="3200" dirty="0"/>
              </a:p>
              <a:p>
                <a:r>
                  <a:rPr lang="el-GR" sz="3200" dirty="0"/>
                  <a:t>Φανερώνει το μέρος ενός συνόλου. Δηλαδή 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l-GR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l-GR" sz="3200" dirty="0"/>
                  <a:t>  φανερώνει ότι από τα τέσσερα ΙΣΑ κομμάτια που έχω, παίρνω τα 3. 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4D46F8-980F-4DCE-8751-C2E5BEF770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06257"/>
                <a:ext cx="9486901" cy="3540642"/>
              </a:xfrm>
              <a:blipFill>
                <a:blip r:embed="rId2"/>
                <a:stretch>
                  <a:fillRect l="-771" t="-2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26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E21658F-45D9-4706-83D8-7A3AD19A6A60}"/>
                  </a:ext>
                </a:extLst>
              </p:cNvPr>
              <p:cNvSpPr txBox="1"/>
              <p:nvPr/>
            </p:nvSpPr>
            <p:spPr>
              <a:xfrm>
                <a:off x="2325757" y="2073966"/>
                <a:ext cx="703719" cy="19014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6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l-GR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E21658F-45D9-4706-83D8-7A3AD19A6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757" y="2073966"/>
                <a:ext cx="703719" cy="19014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DF25B82-FE78-44BF-BB87-B42BBDE661DB}"/>
              </a:ext>
            </a:extLst>
          </p:cNvPr>
          <p:cNvCxnSpPr>
            <a:cxnSpLocks/>
          </p:cNvCxnSpPr>
          <p:nvPr/>
        </p:nvCxnSpPr>
        <p:spPr>
          <a:xfrm>
            <a:off x="3029476" y="2531165"/>
            <a:ext cx="11396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FD7956A-0E1E-49AF-A3A0-1306A0F9DB30}"/>
              </a:ext>
            </a:extLst>
          </p:cNvPr>
          <p:cNvSpPr txBox="1"/>
          <p:nvPr/>
        </p:nvSpPr>
        <p:spPr>
          <a:xfrm>
            <a:off x="4193332" y="2193710"/>
            <a:ext cx="3644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+mj-lt"/>
              </a:rPr>
              <a:t>Αριθμητής: Μας δείχνει πόσα ίσα μέρη παίρνω.</a:t>
            </a:r>
            <a:endParaRPr lang="en-US" sz="2400" b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14B3FC-2300-4EA3-BB15-99C0FC552251}"/>
              </a:ext>
            </a:extLst>
          </p:cNvPr>
          <p:cNvSpPr txBox="1"/>
          <p:nvPr/>
        </p:nvSpPr>
        <p:spPr>
          <a:xfrm>
            <a:off x="4273825" y="3351958"/>
            <a:ext cx="3644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+mj-lt"/>
              </a:rPr>
              <a:t>Παρονομαστής: Μας δείχνει σε πόσα ίσα μέρη χωρίζουμε. </a:t>
            </a:r>
            <a:endParaRPr lang="en-US" sz="2400" b="1" dirty="0">
              <a:latin typeface="+mj-lt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DEA3B3-438F-4BBB-A03A-DCD867869B03}"/>
              </a:ext>
            </a:extLst>
          </p:cNvPr>
          <p:cNvCxnSpPr>
            <a:cxnSpLocks/>
          </p:cNvCxnSpPr>
          <p:nvPr/>
        </p:nvCxnSpPr>
        <p:spPr>
          <a:xfrm>
            <a:off x="3029475" y="3637722"/>
            <a:ext cx="11396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535AE00-86CD-43F0-A28A-C89502268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0882" y="1769113"/>
            <a:ext cx="1743281" cy="288245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FEF1993-292F-4CD3-9BFE-43D888F4F9E4}"/>
              </a:ext>
            </a:extLst>
          </p:cNvPr>
          <p:cNvSpPr txBox="1"/>
          <p:nvPr/>
        </p:nvSpPr>
        <p:spPr>
          <a:xfrm>
            <a:off x="1194048" y="1217843"/>
            <a:ext cx="5950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+mj-lt"/>
              </a:rPr>
              <a:t>Πώς το διαβάζουμε;  Τρία τέταρτα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347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11FBDEF-9CA1-495E-A9FA-E912D5145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523025-1C42-4463-A59C-FAFBF615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47" y="1339093"/>
            <a:ext cx="4167810" cy="30462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l-GR" sz="3600" dirty="0" err="1"/>
              <a:t>Σχηματισε</a:t>
            </a:r>
            <a:r>
              <a:rPr lang="el-GR" sz="3600" dirty="0"/>
              <a:t> </a:t>
            </a:r>
            <a:r>
              <a:rPr lang="el-GR" sz="3600" dirty="0" err="1"/>
              <a:t>κλασματα</a:t>
            </a:r>
            <a:r>
              <a:rPr lang="el-GR" sz="3600" dirty="0"/>
              <a:t> </a:t>
            </a:r>
            <a:r>
              <a:rPr lang="el-GR" sz="3600" dirty="0" err="1"/>
              <a:t>παρατηρωντασ</a:t>
            </a:r>
            <a:r>
              <a:rPr lang="el-GR" sz="3600" dirty="0"/>
              <a:t> τα </a:t>
            </a:r>
            <a:r>
              <a:rPr lang="el-GR" sz="3600" dirty="0" err="1"/>
              <a:t>σχηματα</a:t>
            </a:r>
            <a:endParaRPr lang="en-US" sz="3600" kern="1200" cap="all" spc="300" baseline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1"/>
            <a:ext cx="67818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ABA1A6-B13F-4A7C-B18A-42BD21AE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7769" y="478301"/>
            <a:ext cx="1673351" cy="54863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E0FB42-203F-4A4D-954C-C4980B1527F7}"/>
                  </a:ext>
                </a:extLst>
              </p:cNvPr>
              <p:cNvSpPr txBox="1"/>
              <p:nvPr/>
            </p:nvSpPr>
            <p:spPr>
              <a:xfrm>
                <a:off x="8151179" y="940700"/>
                <a:ext cx="607943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E0FB42-203F-4A4D-954C-C4980B152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179" y="940700"/>
                <a:ext cx="607943" cy="10371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3752C-10D2-432B-8EB0-B9999AD184A6}"/>
                  </a:ext>
                </a:extLst>
              </p:cNvPr>
              <p:cNvSpPr txBox="1"/>
              <p:nvPr/>
            </p:nvSpPr>
            <p:spPr>
              <a:xfrm>
                <a:off x="8193157" y="2862207"/>
                <a:ext cx="607943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C3752C-10D2-432B-8EB0-B9999AD18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157" y="2862207"/>
                <a:ext cx="607943" cy="103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853F2A-2F22-4201-BF74-94B105AEA7E2}"/>
                  </a:ext>
                </a:extLst>
              </p:cNvPr>
              <p:cNvSpPr txBox="1"/>
              <p:nvPr/>
            </p:nvSpPr>
            <p:spPr>
              <a:xfrm>
                <a:off x="8193157" y="4618178"/>
                <a:ext cx="607943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l-GR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3853F2A-2F22-4201-BF74-94B105AEA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157" y="4618178"/>
                <a:ext cx="607943" cy="10371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DC8C7D6-00A4-4573-A20B-B3B0E2EFFF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03416" y="478301"/>
            <a:ext cx="1729076" cy="18029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D10B57B-BB68-40B2-AD5C-56ED933624FB}"/>
                  </a:ext>
                </a:extLst>
              </p:cNvPr>
              <p:cNvSpPr txBox="1"/>
              <p:nvPr/>
            </p:nvSpPr>
            <p:spPr>
              <a:xfrm>
                <a:off x="10045037" y="2483188"/>
                <a:ext cx="1673351" cy="9996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US" sz="4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4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4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4400" dirty="0"/>
                  <a:t> </a:t>
                </a:r>
                <a:r>
                  <a:rPr lang="el-GR" sz="3600" dirty="0"/>
                  <a:t>μισό</a:t>
                </a:r>
                <a:endParaRPr lang="en-US" sz="36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D10B57B-BB68-40B2-AD5C-56ED93362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037" y="2483188"/>
                <a:ext cx="1673351" cy="999633"/>
              </a:xfrm>
              <a:prstGeom prst="rect">
                <a:avLst/>
              </a:prstGeom>
              <a:blipFill>
                <a:blip r:embed="rId7"/>
                <a:stretch>
                  <a:fillRect l="-365" b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71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523025-1C42-4463-A59C-FAFBF615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39" y="811314"/>
            <a:ext cx="10724322" cy="1010088"/>
          </a:xfrm>
        </p:spPr>
        <p:txBody>
          <a:bodyPr anchor="b">
            <a:normAutofit/>
          </a:bodyPr>
          <a:lstStyle/>
          <a:p>
            <a:pPr algn="just"/>
            <a:r>
              <a:rPr lang="el-GR" dirty="0"/>
              <a:t>ΒΑΛΕ ΤΑ ΚΛΑΣΜΑΤΑ ΣΤΗΝ ΑΡΙΘΜΗΤΙΚΗ ΓΡΑΜΜΗ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0DCF34-C20F-4B3C-BDD5-6D766C2E5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904" y="1946916"/>
            <a:ext cx="7325613" cy="17049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1A457C-67C5-493A-9F73-30AD17EFAA0B}"/>
                  </a:ext>
                </a:extLst>
              </p:cNvPr>
              <p:cNvSpPr txBox="1"/>
              <p:nvPr/>
            </p:nvSpPr>
            <p:spPr>
              <a:xfrm>
                <a:off x="4294796" y="2274925"/>
                <a:ext cx="607943" cy="8066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1A457C-67C5-493A-9F73-30AD17EFA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796" y="2274925"/>
                <a:ext cx="607943" cy="806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354745-E1DA-47D4-B80A-9CA80E081D14}"/>
                  </a:ext>
                </a:extLst>
              </p:cNvPr>
              <p:cNvSpPr txBox="1"/>
              <p:nvPr/>
            </p:nvSpPr>
            <p:spPr>
              <a:xfrm>
                <a:off x="5405463" y="2274924"/>
                <a:ext cx="607943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354745-E1DA-47D4-B80A-9CA80E081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463" y="2274924"/>
                <a:ext cx="607943" cy="8094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D7E21D-50C0-4A8C-AF89-D09D79C523B4}"/>
                  </a:ext>
                </a:extLst>
              </p:cNvPr>
              <p:cNvSpPr txBox="1"/>
              <p:nvPr/>
            </p:nvSpPr>
            <p:spPr>
              <a:xfrm>
                <a:off x="6501843" y="2274924"/>
                <a:ext cx="607943" cy="807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D7E21D-50C0-4A8C-AF89-D09D79C52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843" y="2274924"/>
                <a:ext cx="607943" cy="807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2EB6A2-5D2A-40DF-9AD1-0358F9A1A587}"/>
                  </a:ext>
                </a:extLst>
              </p:cNvPr>
              <p:cNvSpPr txBox="1"/>
              <p:nvPr/>
            </p:nvSpPr>
            <p:spPr>
              <a:xfrm>
                <a:off x="7612510" y="2274925"/>
                <a:ext cx="607943" cy="8466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02EB6A2-5D2A-40DF-9AD1-0358F9A1A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510" y="2274925"/>
                <a:ext cx="607943" cy="846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9C5AB9D6-0C98-4E00-9FBB-0E48E269ECFC}"/>
              </a:ext>
            </a:extLst>
          </p:cNvPr>
          <p:cNvSpPr/>
          <p:nvPr/>
        </p:nvSpPr>
        <p:spPr>
          <a:xfrm>
            <a:off x="3205808" y="2518724"/>
            <a:ext cx="607943" cy="614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062381-8D9C-4F6E-9DC1-6D32987EAC0E}"/>
                  </a:ext>
                </a:extLst>
              </p:cNvPr>
              <p:cNvSpPr txBox="1"/>
              <p:nvPr/>
            </p:nvSpPr>
            <p:spPr>
              <a:xfrm>
                <a:off x="3202112" y="2326458"/>
                <a:ext cx="607943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062381-8D9C-4F6E-9DC1-6D32987EA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112" y="2326458"/>
                <a:ext cx="607943" cy="8094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B9371-90D9-4B72-873B-095881819EB7}"/>
                  </a:ext>
                </a:extLst>
              </p:cNvPr>
              <p:cNvSpPr txBox="1"/>
              <p:nvPr/>
            </p:nvSpPr>
            <p:spPr>
              <a:xfrm>
                <a:off x="9253936" y="2274924"/>
                <a:ext cx="607943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l-GR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26B9371-90D9-4B72-873B-095881819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3936" y="2274924"/>
                <a:ext cx="607943" cy="8094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D007A24-06D7-42B2-9755-12909C0F9ACC}"/>
              </a:ext>
            </a:extLst>
          </p:cNvPr>
          <p:cNvSpPr txBox="1"/>
          <p:nvPr/>
        </p:nvSpPr>
        <p:spPr>
          <a:xfrm>
            <a:off x="9026951" y="2588613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/>
              <a:t>=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40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1026" name="Picture 2" descr="ΚΛΑΣΜΑΤΑ">
            <a:extLst>
              <a:ext uri="{FF2B5EF4-FFF2-40B4-BE49-F238E27FC236}">
                <a16:creationId xmlns:a16="http://schemas.microsoft.com/office/drawing/2014/main" id="{8C060C4F-5707-42F0-A9B5-0615B557F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791" y="2040421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A00476-003E-41FF-A2C5-D4A8B5B0C229}"/>
              </a:ext>
            </a:extLst>
          </p:cNvPr>
          <p:cNvSpPr txBox="1"/>
          <p:nvPr/>
        </p:nvSpPr>
        <p:spPr>
          <a:xfrm>
            <a:off x="4320208" y="1809588"/>
            <a:ext cx="585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j-lt"/>
              </a:rPr>
              <a:t>Τα παιδιά έφαγαν τα </a:t>
            </a:r>
            <a:r>
              <a:rPr lang="en-US" sz="2400" dirty="0">
                <a:latin typeface="+mj-lt"/>
              </a:rPr>
              <a:t> </a:t>
            </a:r>
            <a:r>
              <a:rPr lang="el-GR" sz="2400" dirty="0">
                <a:latin typeface="+mj-lt"/>
              </a:rPr>
              <a:t>              της  πίτσας.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7B7BFC-271F-4C99-9FC2-3C5BF0828107}"/>
              </a:ext>
            </a:extLst>
          </p:cNvPr>
          <p:cNvSpPr txBox="1"/>
          <p:nvPr/>
        </p:nvSpPr>
        <p:spPr>
          <a:xfrm>
            <a:off x="4346712" y="2967335"/>
            <a:ext cx="5592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j-lt"/>
              </a:rPr>
              <a:t>Έμειναν τα          της  πίτσας.</a:t>
            </a:r>
            <a:endParaRPr lang="en-US" sz="24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FFF9AA-DA6D-4049-AE3D-7C23C39A2837}"/>
                  </a:ext>
                </a:extLst>
              </p:cNvPr>
              <p:cNvSpPr txBox="1"/>
              <p:nvPr/>
            </p:nvSpPr>
            <p:spPr>
              <a:xfrm>
                <a:off x="7393973" y="1531658"/>
                <a:ext cx="809122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FFF9AA-DA6D-4049-AE3D-7C23C39A2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973" y="1531658"/>
                <a:ext cx="809122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877234-35EA-483E-802E-8555AA9E03C7}"/>
                  </a:ext>
                </a:extLst>
              </p:cNvPr>
              <p:cNvSpPr txBox="1"/>
              <p:nvPr/>
            </p:nvSpPr>
            <p:spPr>
              <a:xfrm>
                <a:off x="6096000" y="2747274"/>
                <a:ext cx="48282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877234-35EA-483E-802E-8555AA9E0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47274"/>
                <a:ext cx="482824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17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1C311C"/>
      </a:dk2>
      <a:lt2>
        <a:srgbClr val="F1F0F3"/>
      </a:lt2>
      <a:accent1>
        <a:srgbClr val="91AB1E"/>
      </a:accent1>
      <a:accent2>
        <a:srgbClr val="55B614"/>
      </a:accent2>
      <a:accent3>
        <a:srgbClr val="21BA23"/>
      </a:accent3>
      <a:accent4>
        <a:srgbClr val="14B85A"/>
      </a:accent4>
      <a:accent5>
        <a:srgbClr val="20B59E"/>
      </a:accent5>
      <a:accent6>
        <a:srgbClr val="17A3D5"/>
      </a:accent6>
      <a:hlink>
        <a:srgbClr val="7967CC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Gill Sans MT</vt:lpstr>
      <vt:lpstr>Goudy Old Style</vt:lpstr>
      <vt:lpstr>ClassicFrameVTI</vt:lpstr>
      <vt:lpstr>ΚΛΑΣΜΑ  ΚΛΑΣΜΑΤΑ</vt:lpstr>
      <vt:lpstr>Τι ειναι το κλασμα;</vt:lpstr>
      <vt:lpstr>PowerPoint Presentation</vt:lpstr>
      <vt:lpstr>Σχηματισε κλασματα παρατηρωντασ τα σχηματα</vt:lpstr>
      <vt:lpstr>ΒΑΛΕ ΤΑ ΚΛΑΣΜΑΤΑ ΣΤΗΝ ΑΡΙΘΜΗΤΙΚΗ ΓΡΑΜΜΗ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ΚΛΑΣΜΑ  ΚΛΑΣΜΑΤΑ</dc:title>
  <dc:creator>savvas trichas</dc:creator>
  <cp:lastModifiedBy>savvas trichas</cp:lastModifiedBy>
  <cp:revision>9</cp:revision>
  <dcterms:created xsi:type="dcterms:W3CDTF">2021-01-20T10:58:05Z</dcterms:created>
  <dcterms:modified xsi:type="dcterms:W3CDTF">2021-01-22T12:44:50Z</dcterms:modified>
</cp:coreProperties>
</file>