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6DDE41-63FE-4006-B2E3-24FB53BA9D5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7F39316-2BC7-4713-936D-B1E1E8EE1B6D}">
      <dgm:prSet/>
      <dgm:spPr/>
      <dgm:t>
        <a:bodyPr/>
        <a:lstStyle/>
        <a:p>
          <a:r>
            <a:rPr lang="el-GR"/>
            <a:t>Κρατώ</a:t>
          </a:r>
          <a:endParaRPr lang="en-US"/>
        </a:p>
      </dgm:t>
    </dgm:pt>
    <dgm:pt modelId="{6F4B9DD4-D588-4AB7-86DB-CD817EA8B9B5}" type="parTrans" cxnId="{E4DA4841-0F64-4073-B940-6B60DEB7E04A}">
      <dgm:prSet/>
      <dgm:spPr/>
      <dgm:t>
        <a:bodyPr/>
        <a:lstStyle/>
        <a:p>
          <a:endParaRPr lang="en-US"/>
        </a:p>
      </dgm:t>
    </dgm:pt>
    <dgm:pt modelId="{B4091CD3-032A-4DCA-96D6-800D5E2BB8B9}" type="sibTrans" cxnId="{E4DA4841-0F64-4073-B940-6B60DEB7E04A}">
      <dgm:prSet/>
      <dgm:spPr/>
      <dgm:t>
        <a:bodyPr/>
        <a:lstStyle/>
        <a:p>
          <a:endParaRPr lang="en-US"/>
        </a:p>
      </dgm:t>
    </dgm:pt>
    <dgm:pt modelId="{538DF1E1-BAE5-4AAD-A93E-F2B6E05264BB}">
      <dgm:prSet/>
      <dgm:spPr/>
      <dgm:t>
        <a:bodyPr/>
        <a:lstStyle/>
        <a:p>
          <a:r>
            <a:rPr lang="el-GR"/>
            <a:t>Οδηγώ</a:t>
          </a:r>
          <a:endParaRPr lang="en-US"/>
        </a:p>
      </dgm:t>
    </dgm:pt>
    <dgm:pt modelId="{466F9A36-180D-4F64-A0D7-F533AF64410B}" type="parTrans" cxnId="{307F56E7-13E1-4A7C-9099-0A067CBC32BF}">
      <dgm:prSet/>
      <dgm:spPr/>
      <dgm:t>
        <a:bodyPr/>
        <a:lstStyle/>
        <a:p>
          <a:endParaRPr lang="en-US"/>
        </a:p>
      </dgm:t>
    </dgm:pt>
    <dgm:pt modelId="{1E253FC0-97F9-4E57-88F3-BBCB40498390}" type="sibTrans" cxnId="{307F56E7-13E1-4A7C-9099-0A067CBC32BF}">
      <dgm:prSet/>
      <dgm:spPr/>
      <dgm:t>
        <a:bodyPr/>
        <a:lstStyle/>
        <a:p>
          <a:endParaRPr lang="en-US"/>
        </a:p>
      </dgm:t>
    </dgm:pt>
    <dgm:pt modelId="{E19501F7-3851-46E9-AD5A-277F8B91E421}">
      <dgm:prSet/>
      <dgm:spPr/>
      <dgm:t>
        <a:bodyPr/>
        <a:lstStyle/>
        <a:p>
          <a:r>
            <a:rPr lang="el-GR"/>
            <a:t>Χαμογελώ</a:t>
          </a:r>
          <a:endParaRPr lang="en-US"/>
        </a:p>
      </dgm:t>
    </dgm:pt>
    <dgm:pt modelId="{D87B38ED-2716-477B-B5F5-B1872B992A66}" type="parTrans" cxnId="{C7B10DB0-C23D-43C0-8F6A-60FFF172574A}">
      <dgm:prSet/>
      <dgm:spPr/>
      <dgm:t>
        <a:bodyPr/>
        <a:lstStyle/>
        <a:p>
          <a:endParaRPr lang="en-US"/>
        </a:p>
      </dgm:t>
    </dgm:pt>
    <dgm:pt modelId="{D5260390-771B-4CE5-9D7A-14137055BC5B}" type="sibTrans" cxnId="{C7B10DB0-C23D-43C0-8F6A-60FFF172574A}">
      <dgm:prSet/>
      <dgm:spPr/>
      <dgm:t>
        <a:bodyPr/>
        <a:lstStyle/>
        <a:p>
          <a:endParaRPr lang="en-US"/>
        </a:p>
      </dgm:t>
    </dgm:pt>
    <dgm:pt modelId="{8404EEBB-F2A5-4D3A-9E85-F2281F6AC410}">
      <dgm:prSet/>
      <dgm:spPr/>
      <dgm:t>
        <a:bodyPr/>
        <a:lstStyle/>
        <a:p>
          <a:r>
            <a:rPr lang="el-GR"/>
            <a:t>Φτιάχνω</a:t>
          </a:r>
          <a:endParaRPr lang="en-US"/>
        </a:p>
      </dgm:t>
    </dgm:pt>
    <dgm:pt modelId="{6DC9E15E-ECF5-435A-A364-30609A16401C}" type="parTrans" cxnId="{6380C5AD-2B6C-409C-8F6E-170A87FC3F11}">
      <dgm:prSet/>
      <dgm:spPr/>
      <dgm:t>
        <a:bodyPr/>
        <a:lstStyle/>
        <a:p>
          <a:endParaRPr lang="en-US"/>
        </a:p>
      </dgm:t>
    </dgm:pt>
    <dgm:pt modelId="{AE8241C3-6E4A-49DB-8135-A6657643A52A}" type="sibTrans" cxnId="{6380C5AD-2B6C-409C-8F6E-170A87FC3F11}">
      <dgm:prSet/>
      <dgm:spPr/>
      <dgm:t>
        <a:bodyPr/>
        <a:lstStyle/>
        <a:p>
          <a:endParaRPr lang="en-US"/>
        </a:p>
      </dgm:t>
    </dgm:pt>
    <dgm:pt modelId="{9078532D-B534-4675-8BC8-EEC9D9F376DE}">
      <dgm:prSet/>
      <dgm:spPr/>
      <dgm:t>
        <a:bodyPr/>
        <a:lstStyle/>
        <a:p>
          <a:r>
            <a:rPr lang="el-GR"/>
            <a:t>Μαγειρεύω      </a:t>
          </a:r>
          <a:endParaRPr lang="en-US"/>
        </a:p>
      </dgm:t>
    </dgm:pt>
    <dgm:pt modelId="{03CDB382-C9BC-42F6-A5EB-FB57003E812C}" type="parTrans" cxnId="{CA5A672F-9E01-4D15-8B65-1BDBE36AAD56}">
      <dgm:prSet/>
      <dgm:spPr/>
      <dgm:t>
        <a:bodyPr/>
        <a:lstStyle/>
        <a:p>
          <a:endParaRPr lang="en-US"/>
        </a:p>
      </dgm:t>
    </dgm:pt>
    <dgm:pt modelId="{9672115E-B4E9-40F2-896B-A9C63529586C}" type="sibTrans" cxnId="{CA5A672F-9E01-4D15-8B65-1BDBE36AAD56}">
      <dgm:prSet/>
      <dgm:spPr/>
      <dgm:t>
        <a:bodyPr/>
        <a:lstStyle/>
        <a:p>
          <a:endParaRPr lang="en-US"/>
        </a:p>
      </dgm:t>
    </dgm:pt>
    <dgm:pt modelId="{F5C38AC7-4819-4673-B7FF-7D36DF50C8B6}" type="pres">
      <dgm:prSet presAssocID="{AF6DDE41-63FE-4006-B2E3-24FB53BA9D54}" presName="linear" presStyleCnt="0">
        <dgm:presLayoutVars>
          <dgm:animLvl val="lvl"/>
          <dgm:resizeHandles val="exact"/>
        </dgm:presLayoutVars>
      </dgm:prSet>
      <dgm:spPr/>
    </dgm:pt>
    <dgm:pt modelId="{CC3FA00C-99EA-4491-A0A6-54C9F1319A24}" type="pres">
      <dgm:prSet presAssocID="{67F39316-2BC7-4713-936D-B1E1E8EE1B6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9B9B258-8CAC-4AFF-A9AB-9AC9539CCF67}" type="pres">
      <dgm:prSet presAssocID="{B4091CD3-032A-4DCA-96D6-800D5E2BB8B9}" presName="spacer" presStyleCnt="0"/>
      <dgm:spPr/>
    </dgm:pt>
    <dgm:pt modelId="{F7527A8F-B5A2-429F-ABF9-DE9D281E392B}" type="pres">
      <dgm:prSet presAssocID="{538DF1E1-BAE5-4AAD-A93E-F2B6E05264B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69F9ECB-BC27-4308-B4DA-3C68FC374F82}" type="pres">
      <dgm:prSet presAssocID="{1E253FC0-97F9-4E57-88F3-BBCB40498390}" presName="spacer" presStyleCnt="0"/>
      <dgm:spPr/>
    </dgm:pt>
    <dgm:pt modelId="{63F7C0ED-4975-44F3-88AD-E47DC1250EFF}" type="pres">
      <dgm:prSet presAssocID="{E19501F7-3851-46E9-AD5A-277F8B91E421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DA72FF85-8A5F-4230-BD13-C0F6B9B1E9E4}" type="pres">
      <dgm:prSet presAssocID="{D5260390-771B-4CE5-9D7A-14137055BC5B}" presName="spacer" presStyleCnt="0"/>
      <dgm:spPr/>
    </dgm:pt>
    <dgm:pt modelId="{D47E2C8C-CCBA-4B65-946E-E18DE6FF8FAF}" type="pres">
      <dgm:prSet presAssocID="{8404EEBB-F2A5-4D3A-9E85-F2281F6AC41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9877CAA-1F86-4AC9-8465-580F431AD297}" type="pres">
      <dgm:prSet presAssocID="{AE8241C3-6E4A-49DB-8135-A6657643A52A}" presName="spacer" presStyleCnt="0"/>
      <dgm:spPr/>
    </dgm:pt>
    <dgm:pt modelId="{FC10F816-6ED6-446D-9FE8-A38FBF9FDAF8}" type="pres">
      <dgm:prSet presAssocID="{9078532D-B534-4675-8BC8-EEC9D9F376DE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CA5A672F-9E01-4D15-8B65-1BDBE36AAD56}" srcId="{AF6DDE41-63FE-4006-B2E3-24FB53BA9D54}" destId="{9078532D-B534-4675-8BC8-EEC9D9F376DE}" srcOrd="4" destOrd="0" parTransId="{03CDB382-C9BC-42F6-A5EB-FB57003E812C}" sibTransId="{9672115E-B4E9-40F2-896B-A9C63529586C}"/>
    <dgm:cxn modelId="{E4DA4841-0F64-4073-B940-6B60DEB7E04A}" srcId="{AF6DDE41-63FE-4006-B2E3-24FB53BA9D54}" destId="{67F39316-2BC7-4713-936D-B1E1E8EE1B6D}" srcOrd="0" destOrd="0" parTransId="{6F4B9DD4-D588-4AB7-86DB-CD817EA8B9B5}" sibTransId="{B4091CD3-032A-4DCA-96D6-800D5E2BB8B9}"/>
    <dgm:cxn modelId="{9A08196D-9331-4B2D-B9A2-E212F1F84240}" type="presOf" srcId="{E19501F7-3851-46E9-AD5A-277F8B91E421}" destId="{63F7C0ED-4975-44F3-88AD-E47DC1250EFF}" srcOrd="0" destOrd="0" presId="urn:microsoft.com/office/officeart/2005/8/layout/vList2"/>
    <dgm:cxn modelId="{B22AAF4F-15C4-4E6F-A5C3-4A321A95C62A}" type="presOf" srcId="{67F39316-2BC7-4713-936D-B1E1E8EE1B6D}" destId="{CC3FA00C-99EA-4491-A0A6-54C9F1319A24}" srcOrd="0" destOrd="0" presId="urn:microsoft.com/office/officeart/2005/8/layout/vList2"/>
    <dgm:cxn modelId="{789F4052-428B-4CEF-8201-045C76A965FD}" type="presOf" srcId="{538DF1E1-BAE5-4AAD-A93E-F2B6E05264BB}" destId="{F7527A8F-B5A2-429F-ABF9-DE9D281E392B}" srcOrd="0" destOrd="0" presId="urn:microsoft.com/office/officeart/2005/8/layout/vList2"/>
    <dgm:cxn modelId="{3E63AB55-8BDD-480C-AEBE-DF0AD905F192}" type="presOf" srcId="{8404EEBB-F2A5-4D3A-9E85-F2281F6AC410}" destId="{D47E2C8C-CCBA-4B65-946E-E18DE6FF8FAF}" srcOrd="0" destOrd="0" presId="urn:microsoft.com/office/officeart/2005/8/layout/vList2"/>
    <dgm:cxn modelId="{6380C5AD-2B6C-409C-8F6E-170A87FC3F11}" srcId="{AF6DDE41-63FE-4006-B2E3-24FB53BA9D54}" destId="{8404EEBB-F2A5-4D3A-9E85-F2281F6AC410}" srcOrd="3" destOrd="0" parTransId="{6DC9E15E-ECF5-435A-A364-30609A16401C}" sibTransId="{AE8241C3-6E4A-49DB-8135-A6657643A52A}"/>
    <dgm:cxn modelId="{C7B10DB0-C23D-43C0-8F6A-60FFF172574A}" srcId="{AF6DDE41-63FE-4006-B2E3-24FB53BA9D54}" destId="{E19501F7-3851-46E9-AD5A-277F8B91E421}" srcOrd="2" destOrd="0" parTransId="{D87B38ED-2716-477B-B5F5-B1872B992A66}" sibTransId="{D5260390-771B-4CE5-9D7A-14137055BC5B}"/>
    <dgm:cxn modelId="{9B7746DE-2075-4DFE-8DED-62067441B1CC}" type="presOf" srcId="{9078532D-B534-4675-8BC8-EEC9D9F376DE}" destId="{FC10F816-6ED6-446D-9FE8-A38FBF9FDAF8}" srcOrd="0" destOrd="0" presId="urn:microsoft.com/office/officeart/2005/8/layout/vList2"/>
    <dgm:cxn modelId="{7A1B26E2-FC77-4049-88CE-6DC1300EB0BA}" type="presOf" srcId="{AF6DDE41-63FE-4006-B2E3-24FB53BA9D54}" destId="{F5C38AC7-4819-4673-B7FF-7D36DF50C8B6}" srcOrd="0" destOrd="0" presId="urn:microsoft.com/office/officeart/2005/8/layout/vList2"/>
    <dgm:cxn modelId="{307F56E7-13E1-4A7C-9099-0A067CBC32BF}" srcId="{AF6DDE41-63FE-4006-B2E3-24FB53BA9D54}" destId="{538DF1E1-BAE5-4AAD-A93E-F2B6E05264BB}" srcOrd="1" destOrd="0" parTransId="{466F9A36-180D-4F64-A0D7-F533AF64410B}" sibTransId="{1E253FC0-97F9-4E57-88F3-BBCB40498390}"/>
    <dgm:cxn modelId="{E5A92C92-AC68-43C8-9C8A-7449833D8C3D}" type="presParOf" srcId="{F5C38AC7-4819-4673-B7FF-7D36DF50C8B6}" destId="{CC3FA00C-99EA-4491-A0A6-54C9F1319A24}" srcOrd="0" destOrd="0" presId="urn:microsoft.com/office/officeart/2005/8/layout/vList2"/>
    <dgm:cxn modelId="{8C28503B-6563-486D-B428-37EFBAB6E834}" type="presParOf" srcId="{F5C38AC7-4819-4673-B7FF-7D36DF50C8B6}" destId="{39B9B258-8CAC-4AFF-A9AB-9AC9539CCF67}" srcOrd="1" destOrd="0" presId="urn:microsoft.com/office/officeart/2005/8/layout/vList2"/>
    <dgm:cxn modelId="{BE45E4E2-E202-4838-AEE4-787593F3CF20}" type="presParOf" srcId="{F5C38AC7-4819-4673-B7FF-7D36DF50C8B6}" destId="{F7527A8F-B5A2-429F-ABF9-DE9D281E392B}" srcOrd="2" destOrd="0" presId="urn:microsoft.com/office/officeart/2005/8/layout/vList2"/>
    <dgm:cxn modelId="{EC400053-2751-4A91-AE35-101AFFA60430}" type="presParOf" srcId="{F5C38AC7-4819-4673-B7FF-7D36DF50C8B6}" destId="{E69F9ECB-BC27-4308-B4DA-3C68FC374F82}" srcOrd="3" destOrd="0" presId="urn:microsoft.com/office/officeart/2005/8/layout/vList2"/>
    <dgm:cxn modelId="{287540D4-2E02-4A49-BDBE-7FF28C9BF8DC}" type="presParOf" srcId="{F5C38AC7-4819-4673-B7FF-7D36DF50C8B6}" destId="{63F7C0ED-4975-44F3-88AD-E47DC1250EFF}" srcOrd="4" destOrd="0" presId="urn:microsoft.com/office/officeart/2005/8/layout/vList2"/>
    <dgm:cxn modelId="{8F3CDF27-5D4F-4991-BAAD-AD32BC1396E4}" type="presParOf" srcId="{F5C38AC7-4819-4673-B7FF-7D36DF50C8B6}" destId="{DA72FF85-8A5F-4230-BD13-C0F6B9B1E9E4}" srcOrd="5" destOrd="0" presId="urn:microsoft.com/office/officeart/2005/8/layout/vList2"/>
    <dgm:cxn modelId="{71CCF233-21EE-4A8D-BF58-501FCB886FCF}" type="presParOf" srcId="{F5C38AC7-4819-4673-B7FF-7D36DF50C8B6}" destId="{D47E2C8C-CCBA-4B65-946E-E18DE6FF8FAF}" srcOrd="6" destOrd="0" presId="urn:microsoft.com/office/officeart/2005/8/layout/vList2"/>
    <dgm:cxn modelId="{318EAAEE-FF2C-40C2-B107-99E56AFB34C3}" type="presParOf" srcId="{F5C38AC7-4819-4673-B7FF-7D36DF50C8B6}" destId="{A9877CAA-1F86-4AC9-8465-580F431AD297}" srcOrd="7" destOrd="0" presId="urn:microsoft.com/office/officeart/2005/8/layout/vList2"/>
    <dgm:cxn modelId="{22D16428-A614-45CC-A3A7-8BC3C5CC6C1F}" type="presParOf" srcId="{F5C38AC7-4819-4673-B7FF-7D36DF50C8B6}" destId="{FC10F816-6ED6-446D-9FE8-A38FBF9FDAF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3FA00C-99EA-4491-A0A6-54C9F1319A24}">
      <dsp:nvSpPr>
        <dsp:cNvPr id="0" name=""/>
        <dsp:cNvSpPr/>
      </dsp:nvSpPr>
      <dsp:spPr>
        <a:xfrm>
          <a:off x="0" y="25748"/>
          <a:ext cx="10722932" cy="786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200" kern="1200"/>
            <a:t>Κρατώ</a:t>
          </a:r>
          <a:endParaRPr lang="en-US" sz="3200" kern="1200"/>
        </a:p>
      </dsp:txBody>
      <dsp:txXfrm>
        <a:off x="38381" y="64129"/>
        <a:ext cx="10646170" cy="709478"/>
      </dsp:txXfrm>
    </dsp:sp>
    <dsp:sp modelId="{F7527A8F-B5A2-429F-ABF9-DE9D281E392B}">
      <dsp:nvSpPr>
        <dsp:cNvPr id="0" name=""/>
        <dsp:cNvSpPr/>
      </dsp:nvSpPr>
      <dsp:spPr>
        <a:xfrm>
          <a:off x="0" y="904148"/>
          <a:ext cx="10722932" cy="786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200" kern="1200"/>
            <a:t>Οδηγώ</a:t>
          </a:r>
          <a:endParaRPr lang="en-US" sz="3200" kern="1200"/>
        </a:p>
      </dsp:txBody>
      <dsp:txXfrm>
        <a:off x="38381" y="942529"/>
        <a:ext cx="10646170" cy="709478"/>
      </dsp:txXfrm>
    </dsp:sp>
    <dsp:sp modelId="{63F7C0ED-4975-44F3-88AD-E47DC1250EFF}">
      <dsp:nvSpPr>
        <dsp:cNvPr id="0" name=""/>
        <dsp:cNvSpPr/>
      </dsp:nvSpPr>
      <dsp:spPr>
        <a:xfrm>
          <a:off x="0" y="1782549"/>
          <a:ext cx="10722932" cy="786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200" kern="1200"/>
            <a:t>Χαμογελώ</a:t>
          </a:r>
          <a:endParaRPr lang="en-US" sz="3200" kern="1200"/>
        </a:p>
      </dsp:txBody>
      <dsp:txXfrm>
        <a:off x="38381" y="1820930"/>
        <a:ext cx="10646170" cy="709478"/>
      </dsp:txXfrm>
    </dsp:sp>
    <dsp:sp modelId="{D47E2C8C-CCBA-4B65-946E-E18DE6FF8FAF}">
      <dsp:nvSpPr>
        <dsp:cNvPr id="0" name=""/>
        <dsp:cNvSpPr/>
      </dsp:nvSpPr>
      <dsp:spPr>
        <a:xfrm>
          <a:off x="0" y="2660949"/>
          <a:ext cx="10722932" cy="786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200" kern="1200"/>
            <a:t>Φτιάχνω</a:t>
          </a:r>
          <a:endParaRPr lang="en-US" sz="3200" kern="1200"/>
        </a:p>
      </dsp:txBody>
      <dsp:txXfrm>
        <a:off x="38381" y="2699330"/>
        <a:ext cx="10646170" cy="709478"/>
      </dsp:txXfrm>
    </dsp:sp>
    <dsp:sp modelId="{FC10F816-6ED6-446D-9FE8-A38FBF9FDAF8}">
      <dsp:nvSpPr>
        <dsp:cNvPr id="0" name=""/>
        <dsp:cNvSpPr/>
      </dsp:nvSpPr>
      <dsp:spPr>
        <a:xfrm>
          <a:off x="0" y="3539349"/>
          <a:ext cx="10722932" cy="786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200" kern="1200"/>
            <a:t>Μαγειρεύω      </a:t>
          </a:r>
          <a:endParaRPr lang="en-US" sz="3200" kern="1200"/>
        </a:p>
      </dsp:txBody>
      <dsp:txXfrm>
        <a:off x="38381" y="3577730"/>
        <a:ext cx="10646170" cy="7094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55F9-11A3-4523-8F38-6BA37933791A}" type="datetime1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27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757A-3EC2-4683-9080-1A460C37C843}" type="datetime1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973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539" y="6324600"/>
            <a:ext cx="2560220" cy="365125"/>
          </a:xfrm>
        </p:spPr>
        <p:txBody>
          <a:bodyPr/>
          <a:lstStyle/>
          <a:p>
            <a:fld id="{5CC8096C-64ED-4153-A483-5C02E44AD5C3}" type="datetime1">
              <a:rPr lang="en-US" smtClean="0"/>
              <a:t>1/22/2021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319838"/>
            <a:ext cx="3982781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824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>
              <a:buFont typeface="+mj-lt"/>
              <a:buAutoNum type="arabicPeriod"/>
              <a:defRPr/>
            </a:lvl1pPr>
            <a:lvl2pPr marL="228600" indent="-228600">
              <a:buFont typeface="+mj-lt"/>
              <a:buAutoNum type="arabicPeriod"/>
              <a:defRPr/>
            </a:lvl2pPr>
            <a:lvl3pPr marL="228600">
              <a:buFont typeface="+mj-lt"/>
              <a:buAutoNum type="arabicPeriod"/>
              <a:defRPr/>
            </a:lvl3pPr>
            <a:lvl4pPr marL="228600" indent="-228600">
              <a:buFont typeface="+mj-lt"/>
              <a:buAutoNum type="arabicPeriod"/>
              <a:defRPr/>
            </a:lvl4pPr>
            <a:lvl5pPr marL="228600">
              <a:buFont typeface="+mj-lt"/>
              <a:buAutoNum type="arabicPeriod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D56B-6EBE-4E5F-99D9-2A3DBDF37D0A}" type="datetime1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77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9738"/>
            <a:ext cx="1089025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89025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F3CA-C7E3-432D-9282-18F13836509A}" type="datetime1">
              <a:rPr lang="en-US" smtClean="0"/>
              <a:t>1/22/2021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67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9C62-1337-40B8-BA50-E9F4861DB4BC}" type="datetime1">
              <a:rPr lang="en-US" smtClean="0"/>
              <a:t>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2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0863"/>
            <a:ext cx="5157787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01975"/>
            <a:ext cx="5157787" cy="30876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0863"/>
            <a:ext cx="5183188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101975"/>
            <a:ext cx="5183188" cy="30876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95EB-2DA3-4B24-8725-19BC22A7BE50}" type="datetime1">
              <a:rPr lang="en-US" smtClean="0"/>
              <a:t>1/22/2021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200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37E6-0076-4915-A5A8-B7C11FA4F374}" type="datetime1">
              <a:rPr lang="en-US" smtClean="0"/>
              <a:t>1/22/2021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579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F58F-C0B5-422A-8E5A-6B99E5D80F0A}" type="datetime1">
              <a:rPr lang="en-US" smtClean="0"/>
              <a:t>1/22/2021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381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981200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E655-9687-48DF-A33F-F8824CCCB5D1}" type="datetime1">
              <a:rPr lang="en-US" smtClean="0"/>
              <a:t>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410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2209799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D56A-AAB8-4544-A495-D0645413C9E3}" type="datetime1">
              <a:rPr lang="en-US" smtClean="0"/>
              <a:t>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427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>
            <a:extLst>
              <a:ext uri="{FF2B5EF4-FFF2-40B4-BE49-F238E27FC236}">
                <a16:creationId xmlns:a16="http://schemas.microsoft.com/office/drawing/2014/main" id="{A4798C7F-C8CA-4799-BF37-3AB4642CDB66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7162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87F0794B-55D3-4D2D-BDE7-4688ED321E42}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</a:extLst>
            </p:cNvPr>
            <p:cNvCxnSpPr>
              <a:cxnSpLocks/>
            </p:cNvCxnSpPr>
            <p:nvPr/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</a:extLst>
            </p:cNvPr>
            <p:cNvCxnSpPr>
              <a:cxnSpLocks/>
            </p:cNvCxnSpPr>
            <p:nvPr/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</a:extLst>
            </p:cNvPr>
            <p:cNvCxnSpPr>
              <a:cxnSpLocks/>
            </p:cNvCxnSpPr>
            <p:nvPr/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</a:extLst>
            </p:cNvPr>
            <p:cNvCxnSpPr>
              <a:cxnSpLocks/>
            </p:cNvCxnSpPr>
            <p:nvPr/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</a:extLst>
            </p:cNvPr>
            <p:cNvCxnSpPr>
              <a:cxnSpLocks/>
            </p:cNvCxnSpPr>
            <p:nvPr/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</a:extLst>
            </p:cNvPr>
            <p:cNvCxnSpPr>
              <a:cxnSpLocks/>
            </p:cNvCxnSpPr>
            <p:nvPr/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</a:extLst>
            </p:cNvPr>
            <p:cNvCxnSpPr>
              <a:cxnSpLocks/>
            </p:cNvCxnSpPr>
            <p:nvPr/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</a:extLst>
            </p:cNvPr>
            <p:cNvCxnSpPr>
              <a:cxnSpLocks/>
            </p:cNvCxnSpPr>
            <p:nvPr/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</a:extLst>
            </p:cNvPr>
            <p:cNvCxnSpPr>
              <a:cxnSpLocks/>
            </p:cNvCxnSpPr>
            <p:nvPr/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</a:extLst>
            </p:cNvPr>
            <p:cNvCxnSpPr>
              <a:cxnSpLocks/>
            </p:cNvCxnSpPr>
            <p:nvPr/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216BB147-20D5-4D93-BDA5-1BC614D6A4B2}"/>
              </a:ext>
            </a:extLst>
          </p:cNvPr>
          <p:cNvSpPr/>
          <p:nvPr/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07229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7229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24600"/>
            <a:ext cx="2560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93BAB95-8DA7-460B-B00A-7037C8394FB0}" type="datetime1">
              <a:rPr lang="en-US" smtClean="0"/>
              <a:pPr/>
              <a:t>1/22/2021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00861" y="6319838"/>
            <a:ext cx="3982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0806" y="6324600"/>
            <a:ext cx="7990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1A71338-8BA2-4C79-A6C5-5A8E30081D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0A253F60-DE40-4508-A37A-61331DF1DD5D}"/>
              </a:ext>
            </a:extLst>
          </p:cNvPr>
          <p:cNvSpPr/>
          <p:nvPr/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505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bg1"/>
        </a:buClr>
        <a:buSzPct val="75000"/>
        <a:buFont typeface="+mj-lt"/>
        <a:buAutoNum type="arabicPeriod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+mj-lt"/>
        <a:buAutoNum type="arabicPeriod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+mj-lt"/>
        <a:buAutoNum type="arabicPeriod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+mj-lt"/>
        <a:buAutoNum type="arabicPeriod"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+mj-lt"/>
        <a:buAutoNum type="arabicPeriod"/>
        <a:defRPr sz="18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733A6A7-E7EE-42C5-88DE-B09D16B38C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1108A0F-8C78-4294-B028-9F09581FC0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13489AA-CF3C-45B5-9A6B-D686CDD1DD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ABF1CE3-37BC-462F-BC4B-5EF9C8287D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21847A4-7B07-4976-81EF-E68ABFC4FB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F3EBBA6-8771-481B-BACA-142F0C8053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DF58D94E-BB4B-436D-8172-0F5737BEEA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F75AA9A-4678-41CB-AEFA-13C324B847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C95E447-C172-476B-98BE-453E4049F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F3BD247-696E-47F7-964F-89A5823D11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E31E4B8-694B-447A-AA13-36B0A4EEC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8321B73-1AE7-4FA0-90EB-4E969A095D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15F8082-1C6D-496D-937D-964948B109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B84AF1D-3604-4213-B891-4880C86F6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C3631262-5E4E-4A33-9D72-17996A538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A4C49C9-CD9F-417C-A832-DD9D6F9C4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A3BBBFA-B462-4340-82C8-3EE5CCFB10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A7D3C2E-F100-49BC-9F4E-DFB50B2F9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46D4A85-2FF9-491B-BBF7-4D83EB8881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B8F6747A-BC05-4E83-8FE8-976BBCE305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C1FEEA0-B31C-4DD8-9CC4-DAE0655780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BA783C12-3D0A-495D-B461-9D1FCC415A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9AD7D205-DA43-40B9-82B4-D570FB270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FDD4F5FF-D993-454E-AB84-8634B9E53F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F64AEBB-D378-4CCE-9266-B45FC822EB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2217ABD-7AF1-44DF-9243-75E5C9792A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0D885E59-AA75-4026-972E-4DEE1AB599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6AB41BAB-F8B8-402D-BC3D-82F73208A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F67CC234-9EF0-4613-9013-F7F9AEC49E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32D8DE3-B3FD-47EC-B6D3-90CE4F037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A4218772-C699-478C-9D44-9459ABA4CA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53215D1-03F0-4E70-BF32-95A9369B2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533" y="80701"/>
            <a:ext cx="6260607" cy="1201164"/>
          </a:xfrm>
        </p:spPr>
        <p:txBody>
          <a:bodyPr anchor="t">
            <a:normAutofit/>
          </a:bodyPr>
          <a:lstStyle/>
          <a:p>
            <a:pPr algn="l"/>
            <a:r>
              <a:rPr lang="el-GR" dirty="0"/>
              <a:t>ΜΕΡΗ ΤΟΥ ΛΟΓΟΥ</a:t>
            </a:r>
            <a:endParaRPr lang="en-US" dirty="0"/>
          </a:p>
        </p:txBody>
      </p:sp>
      <p:sp>
        <p:nvSpPr>
          <p:cNvPr id="43" name="Right Triangle 42">
            <a:extLst>
              <a:ext uri="{FF2B5EF4-FFF2-40B4-BE49-F238E27FC236}">
                <a16:creationId xmlns:a16="http://schemas.microsoft.com/office/drawing/2014/main" id="{94D786EB-944C-47D5-B631-899F4029B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08102" y="-284146"/>
            <a:ext cx="568289" cy="568289"/>
          </a:xfrm>
          <a:prstGeom prst="rtTriangle">
            <a:avLst/>
          </a:prstGeom>
          <a:solidFill>
            <a:schemeClr val="accent5">
              <a:lumMod val="50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706460E-7D07-4E0D-97B4-EE4A7520502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894" r="11498" b="-1"/>
          <a:stretch/>
        </p:blipFill>
        <p:spPr>
          <a:xfrm>
            <a:off x="6309311" y="1"/>
            <a:ext cx="5899302" cy="6862230"/>
          </a:xfrm>
          <a:custGeom>
            <a:avLst/>
            <a:gdLst/>
            <a:ahLst/>
            <a:cxnLst/>
            <a:rect l="l" t="t" r="r" b="b"/>
            <a:pathLst>
              <a:path w="5923149" h="6857997">
                <a:moveTo>
                  <a:pt x="320173" y="0"/>
                </a:moveTo>
                <a:lnTo>
                  <a:pt x="5923149" y="0"/>
                </a:lnTo>
                <a:lnTo>
                  <a:pt x="5923149" y="6857997"/>
                </a:lnTo>
                <a:lnTo>
                  <a:pt x="1111789" y="6857997"/>
                </a:lnTo>
                <a:lnTo>
                  <a:pt x="1106562" y="6546368"/>
                </a:lnTo>
                <a:cubicBezTo>
                  <a:pt x="1000021" y="3425651"/>
                  <a:pt x="-688878" y="3321843"/>
                  <a:pt x="320173" y="0"/>
                </a:cubicBezTo>
                <a:close/>
              </a:path>
            </a:pathLst>
          </a:cu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0492AC2-9AB3-4C53-8DB4-D87AC6A14F0A}"/>
              </a:ext>
            </a:extLst>
          </p:cNvPr>
          <p:cNvSpPr txBox="1"/>
          <p:nvPr/>
        </p:nvSpPr>
        <p:spPr>
          <a:xfrm>
            <a:off x="661182" y="1671573"/>
            <a:ext cx="27221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l-GR" sz="3600" dirty="0">
                <a:solidFill>
                  <a:schemeClr val="bg1"/>
                </a:solidFill>
              </a:rPr>
              <a:t>Ρήματα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028DA5B-832F-477B-9983-56A6590E88A7}"/>
              </a:ext>
            </a:extLst>
          </p:cNvPr>
          <p:cNvSpPr txBox="1"/>
          <p:nvPr/>
        </p:nvSpPr>
        <p:spPr>
          <a:xfrm>
            <a:off x="661181" y="2705301"/>
            <a:ext cx="3183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l-GR" sz="3600" dirty="0">
                <a:solidFill>
                  <a:schemeClr val="bg1"/>
                </a:solidFill>
              </a:rPr>
              <a:t>Ουσιαστικά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00E6C0F-DA95-4165-9436-5A8C82FED209}"/>
              </a:ext>
            </a:extLst>
          </p:cNvPr>
          <p:cNvSpPr txBox="1"/>
          <p:nvPr/>
        </p:nvSpPr>
        <p:spPr>
          <a:xfrm>
            <a:off x="643998" y="3745597"/>
            <a:ext cx="27221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l-GR" sz="3600" dirty="0">
                <a:solidFill>
                  <a:schemeClr val="bg1"/>
                </a:solidFill>
              </a:rPr>
              <a:t>Επίθετα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4D6942E-AE51-46D4-8233-4250873BD709}"/>
              </a:ext>
            </a:extLst>
          </p:cNvPr>
          <p:cNvSpPr txBox="1"/>
          <p:nvPr/>
        </p:nvSpPr>
        <p:spPr>
          <a:xfrm>
            <a:off x="643997" y="4777404"/>
            <a:ext cx="27221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l-GR" sz="3600" dirty="0">
                <a:solidFill>
                  <a:schemeClr val="bg1"/>
                </a:solidFill>
              </a:rPr>
              <a:t>Άρθρα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50A7DCE-3D21-4835-AD17-4693CA735749}"/>
              </a:ext>
            </a:extLst>
          </p:cNvPr>
          <p:cNvSpPr txBox="1"/>
          <p:nvPr/>
        </p:nvSpPr>
        <p:spPr>
          <a:xfrm>
            <a:off x="643996" y="5743616"/>
            <a:ext cx="27221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l-GR" sz="3600" dirty="0">
                <a:solidFill>
                  <a:srgbClr val="FF0000"/>
                </a:solidFill>
              </a:rPr>
              <a:t>Μετοχές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545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2" grpId="0"/>
      <p:bldP spid="44" grpId="0"/>
      <p:bldP spid="45" grpId="0"/>
      <p:bldP spid="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56944-80FE-4F10-8CD7-8B8B9DE64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Μετοχή-Μετοχές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F168C-2E00-42B4-A459-E1AAC1826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Σχηματίζονται με τη βοήθεια των ρημάτων και μας δείχνουν τον τρόπο που γίνεται κάτι. Τελειώνουν σε </a:t>
            </a:r>
            <a:r>
              <a:rPr lang="el-GR" dirty="0" err="1"/>
              <a:t>οντας</a:t>
            </a:r>
            <a:r>
              <a:rPr lang="el-GR" dirty="0"/>
              <a:t> ή </a:t>
            </a:r>
            <a:r>
              <a:rPr lang="el-GR" dirty="0" err="1"/>
              <a:t>ώντας</a:t>
            </a:r>
            <a:r>
              <a:rPr lang="el-GR" dirty="0"/>
              <a:t>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	παίζ</a:t>
            </a:r>
            <a:r>
              <a:rPr lang="el-GR" u="sng" dirty="0"/>
              <a:t>οντας</a:t>
            </a:r>
            <a:r>
              <a:rPr lang="el-GR" dirty="0"/>
              <a:t>			τραγουδ</a:t>
            </a:r>
            <a:r>
              <a:rPr lang="el-GR" u="sng" dirty="0"/>
              <a:t>ώντας</a:t>
            </a:r>
          </a:p>
          <a:p>
            <a:pPr marL="0" indent="0">
              <a:buNone/>
            </a:pPr>
            <a:r>
              <a:rPr lang="el-GR" dirty="0"/>
              <a:t>	γράφ</a:t>
            </a:r>
            <a:r>
              <a:rPr lang="el-GR" u="sng" dirty="0"/>
              <a:t>οντας</a:t>
            </a:r>
            <a:r>
              <a:rPr lang="el-GR" dirty="0"/>
              <a:t>			μιλ</a:t>
            </a:r>
            <a:r>
              <a:rPr lang="el-GR" u="sng" dirty="0"/>
              <a:t>ώντας</a:t>
            </a:r>
          </a:p>
          <a:p>
            <a:pPr marL="0" indent="0">
              <a:buNone/>
            </a:pPr>
            <a:r>
              <a:rPr lang="el-GR" dirty="0"/>
              <a:t>	γυρίζ</a:t>
            </a:r>
            <a:r>
              <a:rPr lang="el-GR" u="sng" dirty="0"/>
              <a:t>οντας</a:t>
            </a:r>
            <a:r>
              <a:rPr lang="el-GR" dirty="0"/>
              <a:t>			γελ</a:t>
            </a:r>
            <a:r>
              <a:rPr lang="el-GR" u="sng" dirty="0"/>
              <a:t>ώντας</a:t>
            </a:r>
          </a:p>
          <a:p>
            <a:pPr marL="0" indent="0">
              <a:buNone/>
            </a:pPr>
            <a:r>
              <a:rPr lang="el-GR" dirty="0"/>
              <a:t>	δακρύζ</a:t>
            </a:r>
            <a:r>
              <a:rPr lang="el-GR" u="sng" dirty="0"/>
              <a:t>οντας</a:t>
            </a:r>
            <a:r>
              <a:rPr lang="el-GR" dirty="0"/>
              <a:t>		κρατ</a:t>
            </a:r>
            <a:r>
              <a:rPr lang="el-GR" u="sng" dirty="0"/>
              <a:t>ώντας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125174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Rectangle 236">
            <a:extLst>
              <a:ext uri="{FF2B5EF4-FFF2-40B4-BE49-F238E27FC236}">
                <a16:creationId xmlns:a16="http://schemas.microsoft.com/office/drawing/2014/main" id="{A4798C7F-C8CA-4799-BF37-3AB4642CD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7162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239" name="Group 238">
            <a:extLst>
              <a:ext uri="{FF2B5EF4-FFF2-40B4-BE49-F238E27FC236}">
                <a16:creationId xmlns:a16="http://schemas.microsoft.com/office/drawing/2014/main" id="{87F0794B-55D3-4D2D-BDE7-4688ED321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241" name="Straight Connector 24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Straight Connector 278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Connector 279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Connector 280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Connector 285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Straight Connector 287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Straight Connector 289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Straight Connector 292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Straight Connector 294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Connector 295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Connector 300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2" name="Freeform: Shape 301">
            <a:extLst>
              <a:ext uri="{FF2B5EF4-FFF2-40B4-BE49-F238E27FC236}">
                <a16:creationId xmlns:a16="http://schemas.microsoft.com/office/drawing/2014/main" id="{216BB147-20D5-4D93-BDA5-1BC614D6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3" name="Freeform: Shape 302">
            <a:extLst>
              <a:ext uri="{FF2B5EF4-FFF2-40B4-BE49-F238E27FC236}">
                <a16:creationId xmlns:a16="http://schemas.microsoft.com/office/drawing/2014/main" id="{0A253F60-DE40-4508-A37A-61331DF1D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4" name="Rectangle 303">
            <a:extLst>
              <a:ext uri="{FF2B5EF4-FFF2-40B4-BE49-F238E27FC236}">
                <a16:creationId xmlns:a16="http://schemas.microsoft.com/office/drawing/2014/main" id="{3BBF3378-C49E-4B97-A883-6393FBF18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7162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305" name="Group 304">
            <a:extLst>
              <a:ext uri="{FF2B5EF4-FFF2-40B4-BE49-F238E27FC236}">
                <a16:creationId xmlns:a16="http://schemas.microsoft.com/office/drawing/2014/main" id="{DA3D4001-286E-4CB2-B293-3058BDDC8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306" name="Straight Connector 305">
              <a:extLst>
                <a:ext uri="{FF2B5EF4-FFF2-40B4-BE49-F238E27FC236}">
                  <a16:creationId xmlns:a16="http://schemas.microsoft.com/office/drawing/2014/main" id="{F81F6D9A-C297-4D43-A56B-E097477E91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>
              <a:extLst>
                <a:ext uri="{FF2B5EF4-FFF2-40B4-BE49-F238E27FC236}">
                  <a16:creationId xmlns:a16="http://schemas.microsoft.com/office/drawing/2014/main" id="{BBD5299F-3CBD-431D-A276-1F6EBDE639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Straight Connector 307">
              <a:extLst>
                <a:ext uri="{FF2B5EF4-FFF2-40B4-BE49-F238E27FC236}">
                  <a16:creationId xmlns:a16="http://schemas.microsoft.com/office/drawing/2014/main" id="{0579A460-D36C-4808-99FD-224968EC8D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Straight Connector 308">
              <a:extLst>
                <a:ext uri="{FF2B5EF4-FFF2-40B4-BE49-F238E27FC236}">
                  <a16:creationId xmlns:a16="http://schemas.microsoft.com/office/drawing/2014/main" id="{4FACC58E-31A5-41E4-BCE1-9A0FF26F1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>
              <a:extLst>
                <a:ext uri="{FF2B5EF4-FFF2-40B4-BE49-F238E27FC236}">
                  <a16:creationId xmlns:a16="http://schemas.microsoft.com/office/drawing/2014/main" id="{43EE866F-1BA5-4009-983D-0A270F2651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>
              <a:extLst>
                <a:ext uri="{FF2B5EF4-FFF2-40B4-BE49-F238E27FC236}">
                  <a16:creationId xmlns:a16="http://schemas.microsoft.com/office/drawing/2014/main" id="{1E7DADAE-DB0C-47E3-AE16-C7B09A326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Straight Connector 311">
              <a:extLst>
                <a:ext uri="{FF2B5EF4-FFF2-40B4-BE49-F238E27FC236}">
                  <a16:creationId xmlns:a16="http://schemas.microsoft.com/office/drawing/2014/main" id="{EAB89127-DBEE-47FB-951F-C4FEBC41E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Connector 312">
              <a:extLst>
                <a:ext uri="{FF2B5EF4-FFF2-40B4-BE49-F238E27FC236}">
                  <a16:creationId xmlns:a16="http://schemas.microsoft.com/office/drawing/2014/main" id="{368F6061-E9B4-4C8B-B421-CB81EF3715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Straight Connector 313">
              <a:extLst>
                <a:ext uri="{FF2B5EF4-FFF2-40B4-BE49-F238E27FC236}">
                  <a16:creationId xmlns:a16="http://schemas.microsoft.com/office/drawing/2014/main" id="{54F431D3-EEE6-4416-BA2B-7B8942561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Straight Connector 314">
              <a:extLst>
                <a:ext uri="{FF2B5EF4-FFF2-40B4-BE49-F238E27FC236}">
                  <a16:creationId xmlns:a16="http://schemas.microsoft.com/office/drawing/2014/main" id="{C3A1230D-F162-470F-B26A-44F48789FC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Straight Connector 315">
              <a:extLst>
                <a:ext uri="{FF2B5EF4-FFF2-40B4-BE49-F238E27FC236}">
                  <a16:creationId xmlns:a16="http://schemas.microsoft.com/office/drawing/2014/main" id="{1128856B-8BFD-40E1-993B-93F4DDEEC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>
              <a:extLst>
                <a:ext uri="{FF2B5EF4-FFF2-40B4-BE49-F238E27FC236}">
                  <a16:creationId xmlns:a16="http://schemas.microsoft.com/office/drawing/2014/main" id="{0AD4C0C2-878C-4A6F-998A-CDDC31ACD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>
              <a:extLst>
                <a:ext uri="{FF2B5EF4-FFF2-40B4-BE49-F238E27FC236}">
                  <a16:creationId xmlns:a16="http://schemas.microsoft.com/office/drawing/2014/main" id="{7EE0349E-7D03-4F4E-BCAA-D6BAC3E057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Straight Connector 318">
              <a:extLst>
                <a:ext uri="{FF2B5EF4-FFF2-40B4-BE49-F238E27FC236}">
                  <a16:creationId xmlns:a16="http://schemas.microsoft.com/office/drawing/2014/main" id="{FD4A5BD7-7EA2-4F4A-A88B-240C626054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Straight Connector 319">
              <a:extLst>
                <a:ext uri="{FF2B5EF4-FFF2-40B4-BE49-F238E27FC236}">
                  <a16:creationId xmlns:a16="http://schemas.microsoft.com/office/drawing/2014/main" id="{A5DE89C9-D993-4FE5-9E60-4816CB1A6F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Straight Connector 320">
              <a:extLst>
                <a:ext uri="{FF2B5EF4-FFF2-40B4-BE49-F238E27FC236}">
                  <a16:creationId xmlns:a16="http://schemas.microsoft.com/office/drawing/2014/main" id="{3574CA6C-639F-41A6-AED3-15C0E0E1B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Straight Connector 321">
              <a:extLst>
                <a:ext uri="{FF2B5EF4-FFF2-40B4-BE49-F238E27FC236}">
                  <a16:creationId xmlns:a16="http://schemas.microsoft.com/office/drawing/2014/main" id="{B3864BFB-5F88-4311-A2A0-12D067F91E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Connector 322">
              <a:extLst>
                <a:ext uri="{FF2B5EF4-FFF2-40B4-BE49-F238E27FC236}">
                  <a16:creationId xmlns:a16="http://schemas.microsoft.com/office/drawing/2014/main" id="{09B3E436-97A2-4763-9E55-2C470DF17D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>
              <a:extLst>
                <a:ext uri="{FF2B5EF4-FFF2-40B4-BE49-F238E27FC236}">
                  <a16:creationId xmlns:a16="http://schemas.microsoft.com/office/drawing/2014/main" id="{8462A8CC-9918-4941-9B4A-36FB3F8531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>
              <a:extLst>
                <a:ext uri="{FF2B5EF4-FFF2-40B4-BE49-F238E27FC236}">
                  <a16:creationId xmlns:a16="http://schemas.microsoft.com/office/drawing/2014/main" id="{B0671973-544E-4370-8DB9-174DAB82F9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>
              <a:extLst>
                <a:ext uri="{FF2B5EF4-FFF2-40B4-BE49-F238E27FC236}">
                  <a16:creationId xmlns:a16="http://schemas.microsoft.com/office/drawing/2014/main" id="{B5505BD9-45DD-4763-90CB-FB9DB0661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Straight Connector 326">
              <a:extLst>
                <a:ext uri="{FF2B5EF4-FFF2-40B4-BE49-F238E27FC236}">
                  <a16:creationId xmlns:a16="http://schemas.microsoft.com/office/drawing/2014/main" id="{3022B701-1894-49C5-A67C-6B8377C7C5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Straight Connector 327">
              <a:extLst>
                <a:ext uri="{FF2B5EF4-FFF2-40B4-BE49-F238E27FC236}">
                  <a16:creationId xmlns:a16="http://schemas.microsoft.com/office/drawing/2014/main" id="{90501CD9-45DC-4009-A410-08DB27A87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Straight Connector 328">
              <a:extLst>
                <a:ext uri="{FF2B5EF4-FFF2-40B4-BE49-F238E27FC236}">
                  <a16:creationId xmlns:a16="http://schemas.microsoft.com/office/drawing/2014/main" id="{00BD35CA-BF52-4F44-B789-E3B98042D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Straight Connector 329">
              <a:extLst>
                <a:ext uri="{FF2B5EF4-FFF2-40B4-BE49-F238E27FC236}">
                  <a16:creationId xmlns:a16="http://schemas.microsoft.com/office/drawing/2014/main" id="{25AED4B0-30B1-4E36-86A4-42C2A9181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Straight Connector 330">
              <a:extLst>
                <a:ext uri="{FF2B5EF4-FFF2-40B4-BE49-F238E27FC236}">
                  <a16:creationId xmlns:a16="http://schemas.microsoft.com/office/drawing/2014/main" id="{DA1A0260-34D8-4474-8C33-ED80F83092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Straight Connector 331">
              <a:extLst>
                <a:ext uri="{FF2B5EF4-FFF2-40B4-BE49-F238E27FC236}">
                  <a16:creationId xmlns:a16="http://schemas.microsoft.com/office/drawing/2014/main" id="{FDCCA183-C630-4855-8BD6-0E4EEE59F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Connector 332">
              <a:extLst>
                <a:ext uri="{FF2B5EF4-FFF2-40B4-BE49-F238E27FC236}">
                  <a16:creationId xmlns:a16="http://schemas.microsoft.com/office/drawing/2014/main" id="{843E8B9F-C809-423A-ADAA-80CE5C0711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Connector 333">
              <a:extLst>
                <a:ext uri="{FF2B5EF4-FFF2-40B4-BE49-F238E27FC236}">
                  <a16:creationId xmlns:a16="http://schemas.microsoft.com/office/drawing/2014/main" id="{2621EBC9-CEB1-4BA5-82D6-9944A3C123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5" name="Freeform: Shape 334">
            <a:extLst>
              <a:ext uri="{FF2B5EF4-FFF2-40B4-BE49-F238E27FC236}">
                <a16:creationId xmlns:a16="http://schemas.microsoft.com/office/drawing/2014/main" id="{EB68BB96-3C54-47CE-A559-16FC5968E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336" name="Group 335">
            <a:extLst>
              <a:ext uri="{FF2B5EF4-FFF2-40B4-BE49-F238E27FC236}">
                <a16:creationId xmlns:a16="http://schemas.microsoft.com/office/drawing/2014/main" id="{BDDD9304-3AB6-4BE9-833E-9C1B3EC421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337" name="Straight Connector 336">
              <a:extLst>
                <a:ext uri="{FF2B5EF4-FFF2-40B4-BE49-F238E27FC236}">
                  <a16:creationId xmlns:a16="http://schemas.microsoft.com/office/drawing/2014/main" id="{C7756000-2285-4D38-AD2B-91F47CF8B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Connector 337">
              <a:extLst>
                <a:ext uri="{FF2B5EF4-FFF2-40B4-BE49-F238E27FC236}">
                  <a16:creationId xmlns:a16="http://schemas.microsoft.com/office/drawing/2014/main" id="{2F7A36A8-4BBE-49D8-94DA-606561AC09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Straight Connector 338">
              <a:extLst>
                <a:ext uri="{FF2B5EF4-FFF2-40B4-BE49-F238E27FC236}">
                  <a16:creationId xmlns:a16="http://schemas.microsoft.com/office/drawing/2014/main" id="{961EE45E-0342-4F26-8CD3-85CDDF7E5A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Straight Connector 339">
              <a:extLst>
                <a:ext uri="{FF2B5EF4-FFF2-40B4-BE49-F238E27FC236}">
                  <a16:creationId xmlns:a16="http://schemas.microsoft.com/office/drawing/2014/main" id="{89C5DC0E-03C0-4CEB-AD10-3A3C999948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Straight Connector 340">
              <a:extLst>
                <a:ext uri="{FF2B5EF4-FFF2-40B4-BE49-F238E27FC236}">
                  <a16:creationId xmlns:a16="http://schemas.microsoft.com/office/drawing/2014/main" id="{2E1CE081-E685-46D4-BAF7-54C65BD82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Straight Connector 341">
              <a:extLst>
                <a:ext uri="{FF2B5EF4-FFF2-40B4-BE49-F238E27FC236}">
                  <a16:creationId xmlns:a16="http://schemas.microsoft.com/office/drawing/2014/main" id="{5486C88F-30DD-46C8-9B05-F885D4EB07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Straight Connector 342">
              <a:extLst>
                <a:ext uri="{FF2B5EF4-FFF2-40B4-BE49-F238E27FC236}">
                  <a16:creationId xmlns:a16="http://schemas.microsoft.com/office/drawing/2014/main" id="{290BAD11-B30B-49DE-A566-E21BCDDCFA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Straight Connector 343">
              <a:extLst>
                <a:ext uri="{FF2B5EF4-FFF2-40B4-BE49-F238E27FC236}">
                  <a16:creationId xmlns:a16="http://schemas.microsoft.com/office/drawing/2014/main" id="{31F821CC-6C37-4415-8DA6-EF6B42D876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Straight Connector 344">
              <a:extLst>
                <a:ext uri="{FF2B5EF4-FFF2-40B4-BE49-F238E27FC236}">
                  <a16:creationId xmlns:a16="http://schemas.microsoft.com/office/drawing/2014/main" id="{C9ECD1FB-7FE8-477E-8E90-648AE4E93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Straight Connector 345">
              <a:extLst>
                <a:ext uri="{FF2B5EF4-FFF2-40B4-BE49-F238E27FC236}">
                  <a16:creationId xmlns:a16="http://schemas.microsoft.com/office/drawing/2014/main" id="{381C9DD8-7FF3-44E6-9887-1CE07DBD95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Straight Connector 346">
              <a:extLst>
                <a:ext uri="{FF2B5EF4-FFF2-40B4-BE49-F238E27FC236}">
                  <a16:creationId xmlns:a16="http://schemas.microsoft.com/office/drawing/2014/main" id="{654D87AF-08CE-4125-AF4B-8C8A9D340B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Straight Connector 347">
              <a:extLst>
                <a:ext uri="{FF2B5EF4-FFF2-40B4-BE49-F238E27FC236}">
                  <a16:creationId xmlns:a16="http://schemas.microsoft.com/office/drawing/2014/main" id="{F3C9C908-1A58-4E28-969E-48E9BA61BB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Straight Connector 348">
              <a:extLst>
                <a:ext uri="{FF2B5EF4-FFF2-40B4-BE49-F238E27FC236}">
                  <a16:creationId xmlns:a16="http://schemas.microsoft.com/office/drawing/2014/main" id="{3530AEF7-35DB-44E3-93EB-B3F0FBA9E5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Straight Connector 349">
              <a:extLst>
                <a:ext uri="{FF2B5EF4-FFF2-40B4-BE49-F238E27FC236}">
                  <a16:creationId xmlns:a16="http://schemas.microsoft.com/office/drawing/2014/main" id="{6108D15E-72F2-45D7-9050-8322CB1F84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Straight Connector 350">
              <a:extLst>
                <a:ext uri="{FF2B5EF4-FFF2-40B4-BE49-F238E27FC236}">
                  <a16:creationId xmlns:a16="http://schemas.microsoft.com/office/drawing/2014/main" id="{CC764F43-FB23-49CB-B2CA-ACFBFB412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Straight Connector 351">
              <a:extLst>
                <a:ext uri="{FF2B5EF4-FFF2-40B4-BE49-F238E27FC236}">
                  <a16:creationId xmlns:a16="http://schemas.microsoft.com/office/drawing/2014/main" id="{64C60457-68FC-4E1F-9ABB-E79094AEB1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Straight Connector 352">
              <a:extLst>
                <a:ext uri="{FF2B5EF4-FFF2-40B4-BE49-F238E27FC236}">
                  <a16:creationId xmlns:a16="http://schemas.microsoft.com/office/drawing/2014/main" id="{22C915FB-0611-4283-8EC1-88510A69FC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Straight Connector 353">
              <a:extLst>
                <a:ext uri="{FF2B5EF4-FFF2-40B4-BE49-F238E27FC236}">
                  <a16:creationId xmlns:a16="http://schemas.microsoft.com/office/drawing/2014/main" id="{3CF80AC6-E542-456F-BEE8-E9CF46AC21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Straight Connector 354">
              <a:extLst>
                <a:ext uri="{FF2B5EF4-FFF2-40B4-BE49-F238E27FC236}">
                  <a16:creationId xmlns:a16="http://schemas.microsoft.com/office/drawing/2014/main" id="{9EC6EED6-01FF-4941-A4AB-224D26EE11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Straight Connector 355">
              <a:extLst>
                <a:ext uri="{FF2B5EF4-FFF2-40B4-BE49-F238E27FC236}">
                  <a16:creationId xmlns:a16="http://schemas.microsoft.com/office/drawing/2014/main" id="{F8D16FF7-D5D7-4A97-BB5E-A069EF13A4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Straight Connector 356">
              <a:extLst>
                <a:ext uri="{FF2B5EF4-FFF2-40B4-BE49-F238E27FC236}">
                  <a16:creationId xmlns:a16="http://schemas.microsoft.com/office/drawing/2014/main" id="{D703DF22-27D8-481B-95B5-A4A7A62066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Straight Connector 357">
              <a:extLst>
                <a:ext uri="{FF2B5EF4-FFF2-40B4-BE49-F238E27FC236}">
                  <a16:creationId xmlns:a16="http://schemas.microsoft.com/office/drawing/2014/main" id="{1F7256DA-C9DD-498F-A3B4-789819FE4C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Straight Connector 358">
              <a:extLst>
                <a:ext uri="{FF2B5EF4-FFF2-40B4-BE49-F238E27FC236}">
                  <a16:creationId xmlns:a16="http://schemas.microsoft.com/office/drawing/2014/main" id="{EBEBA9FF-8036-4656-B1F1-87953464D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Straight Connector 359">
              <a:extLst>
                <a:ext uri="{FF2B5EF4-FFF2-40B4-BE49-F238E27FC236}">
                  <a16:creationId xmlns:a16="http://schemas.microsoft.com/office/drawing/2014/main" id="{575DABD2-EA79-4547-AFC6-53720AB60E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1" name="Straight Connector 360">
              <a:extLst>
                <a:ext uri="{FF2B5EF4-FFF2-40B4-BE49-F238E27FC236}">
                  <a16:creationId xmlns:a16="http://schemas.microsoft.com/office/drawing/2014/main" id="{3060E1B5-52C7-4314-98B0-3AE8A0B630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2" name="Straight Connector 361">
              <a:extLst>
                <a:ext uri="{FF2B5EF4-FFF2-40B4-BE49-F238E27FC236}">
                  <a16:creationId xmlns:a16="http://schemas.microsoft.com/office/drawing/2014/main" id="{033D416E-D8B5-4097-B7F0-1BA0357D36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" name="Straight Connector 362">
              <a:extLst>
                <a:ext uri="{FF2B5EF4-FFF2-40B4-BE49-F238E27FC236}">
                  <a16:creationId xmlns:a16="http://schemas.microsoft.com/office/drawing/2014/main" id="{A5862DFC-3406-4DC9-AA41-0CE64748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Straight Connector 363">
              <a:extLst>
                <a:ext uri="{FF2B5EF4-FFF2-40B4-BE49-F238E27FC236}">
                  <a16:creationId xmlns:a16="http://schemas.microsoft.com/office/drawing/2014/main" id="{3C908427-368C-4792-A5E5-313F77FF28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Straight Connector 364">
              <a:extLst>
                <a:ext uri="{FF2B5EF4-FFF2-40B4-BE49-F238E27FC236}">
                  <a16:creationId xmlns:a16="http://schemas.microsoft.com/office/drawing/2014/main" id="{88CB189E-908B-495D-B023-05D3D2C1B4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366" name="Rectangle 365">
            <a:extLst>
              <a:ext uri="{FF2B5EF4-FFF2-40B4-BE49-F238E27FC236}">
                <a16:creationId xmlns:a16="http://schemas.microsoft.com/office/drawing/2014/main" id="{A173122F-D466-4F08-90FA-0038F7AC21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367" name="Rectangle 366">
            <a:extLst>
              <a:ext uri="{FF2B5EF4-FFF2-40B4-BE49-F238E27FC236}">
                <a16:creationId xmlns:a16="http://schemas.microsoft.com/office/drawing/2014/main" id="{4A929113-1368-4B1B-9C6F-140F47CBF4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368" name="Right Triangle 367">
            <a:extLst>
              <a:ext uri="{FF2B5EF4-FFF2-40B4-BE49-F238E27FC236}">
                <a16:creationId xmlns:a16="http://schemas.microsoft.com/office/drawing/2014/main" id="{C24346C5-B1C8-4C83-846B-122A3B4B2F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65270" y="1555699"/>
            <a:ext cx="568289" cy="568289"/>
          </a:xfrm>
          <a:prstGeom prst="rtTriangle">
            <a:avLst/>
          </a:prstGeom>
          <a:solidFill>
            <a:schemeClr val="accent5">
              <a:lumMod val="50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Freeform: Shape 368">
            <a:extLst>
              <a:ext uri="{FF2B5EF4-FFF2-40B4-BE49-F238E27FC236}">
                <a16:creationId xmlns:a16="http://schemas.microsoft.com/office/drawing/2014/main" id="{0B6C48B2-8296-4312-8901-93BB7735D1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252" y="4554328"/>
            <a:ext cx="12178450" cy="2303672"/>
          </a:xfrm>
          <a:custGeom>
            <a:avLst/>
            <a:gdLst>
              <a:gd name="connsiteX0" fmla="*/ 8951169 w 12178450"/>
              <a:gd name="connsiteY0" fmla="*/ 32 h 2001622"/>
              <a:gd name="connsiteX1" fmla="*/ 11653845 w 12178450"/>
              <a:gd name="connsiteY1" fmla="*/ 209874 h 2001622"/>
              <a:gd name="connsiteX2" fmla="*/ 12178450 w 12178450"/>
              <a:gd name="connsiteY2" fmla="*/ 286723 h 2001622"/>
              <a:gd name="connsiteX3" fmla="*/ 12178450 w 12178450"/>
              <a:gd name="connsiteY3" fmla="*/ 2001622 h 2001622"/>
              <a:gd name="connsiteX4" fmla="*/ 0 w 12178450"/>
              <a:gd name="connsiteY4" fmla="*/ 2001622 h 2001622"/>
              <a:gd name="connsiteX5" fmla="*/ 0 w 12178450"/>
              <a:gd name="connsiteY5" fmla="*/ 1010979 h 2001622"/>
              <a:gd name="connsiteX6" fmla="*/ 8951169 w 12178450"/>
              <a:gd name="connsiteY6" fmla="*/ 32 h 2001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78450" h="2001622">
                <a:moveTo>
                  <a:pt x="8951169" y="32"/>
                </a:moveTo>
                <a:cubicBezTo>
                  <a:pt x="9704520" y="1593"/>
                  <a:pt x="10578586" y="62133"/>
                  <a:pt x="11653845" y="209874"/>
                </a:cubicBezTo>
                <a:lnTo>
                  <a:pt x="12178450" y="286723"/>
                </a:lnTo>
                <a:lnTo>
                  <a:pt x="12178450" y="2001622"/>
                </a:lnTo>
                <a:lnTo>
                  <a:pt x="0" y="2001622"/>
                </a:lnTo>
                <a:lnTo>
                  <a:pt x="0" y="1010979"/>
                </a:lnTo>
                <a:cubicBezTo>
                  <a:pt x="4768989" y="1010979"/>
                  <a:pt x="5812206" y="-6472"/>
                  <a:pt x="8951169" y="32"/>
                </a:cubicBezTo>
                <a:close/>
              </a:path>
            </a:pathLst>
          </a:custGeom>
          <a:solidFill>
            <a:schemeClr val="accent5">
              <a:lumMod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370" name="Group 369">
            <a:extLst>
              <a:ext uri="{FF2B5EF4-FFF2-40B4-BE49-F238E27FC236}">
                <a16:creationId xmlns:a16="http://schemas.microsoft.com/office/drawing/2014/main" id="{90F28F7A-4F2F-4C1B-AF1C-A6E7C7953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371" name="Straight Connector 370">
              <a:extLst>
                <a:ext uri="{FF2B5EF4-FFF2-40B4-BE49-F238E27FC236}">
                  <a16:creationId xmlns:a16="http://schemas.microsoft.com/office/drawing/2014/main" id="{B23CC870-B5E9-475F-A625-9E862A6295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solidFill>
                <a:schemeClr val="accent2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72" name="Straight Connector 371">
              <a:extLst>
                <a:ext uri="{FF2B5EF4-FFF2-40B4-BE49-F238E27FC236}">
                  <a16:creationId xmlns:a16="http://schemas.microsoft.com/office/drawing/2014/main" id="{42A6B08C-017D-4B4D-95EC-4BB83C5541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solidFill>
                <a:schemeClr val="accent2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73" name="Straight Connector 372">
              <a:extLst>
                <a:ext uri="{FF2B5EF4-FFF2-40B4-BE49-F238E27FC236}">
                  <a16:creationId xmlns:a16="http://schemas.microsoft.com/office/drawing/2014/main" id="{94599402-E1B8-4E3B-A56D-68606FC1E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solidFill>
                <a:schemeClr val="accent2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74" name="Straight Connector 373">
              <a:extLst>
                <a:ext uri="{FF2B5EF4-FFF2-40B4-BE49-F238E27FC236}">
                  <a16:creationId xmlns:a16="http://schemas.microsoft.com/office/drawing/2014/main" id="{B720C48A-E9A0-4B85-A954-39375E0996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solidFill>
                <a:schemeClr val="accent2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75" name="Straight Connector 374">
              <a:extLst>
                <a:ext uri="{FF2B5EF4-FFF2-40B4-BE49-F238E27FC236}">
                  <a16:creationId xmlns:a16="http://schemas.microsoft.com/office/drawing/2014/main" id="{B0E26956-FF2A-412E-ACC4-29CCD02599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solidFill>
                <a:schemeClr val="accent2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76" name="Straight Connector 375">
              <a:extLst>
                <a:ext uri="{FF2B5EF4-FFF2-40B4-BE49-F238E27FC236}">
                  <a16:creationId xmlns:a16="http://schemas.microsoft.com/office/drawing/2014/main" id="{FB31E652-49AC-4108-85B8-75122A48A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solidFill>
                <a:schemeClr val="accent2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77" name="Straight Connector 376">
              <a:extLst>
                <a:ext uri="{FF2B5EF4-FFF2-40B4-BE49-F238E27FC236}">
                  <a16:creationId xmlns:a16="http://schemas.microsoft.com/office/drawing/2014/main" id="{DC1DB29F-0624-4035-B188-640616D5DE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solidFill>
                <a:schemeClr val="accent2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78" name="Straight Connector 377">
              <a:extLst>
                <a:ext uri="{FF2B5EF4-FFF2-40B4-BE49-F238E27FC236}">
                  <a16:creationId xmlns:a16="http://schemas.microsoft.com/office/drawing/2014/main" id="{1D27221C-2427-4C99-89DC-1A38A54058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solidFill>
                <a:schemeClr val="accent2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79" name="Straight Connector 378">
              <a:extLst>
                <a:ext uri="{FF2B5EF4-FFF2-40B4-BE49-F238E27FC236}">
                  <a16:creationId xmlns:a16="http://schemas.microsoft.com/office/drawing/2014/main" id="{2DBF1D76-8076-4BAE-B627-F1861C9E08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solidFill>
                <a:schemeClr val="accent2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80" name="Straight Connector 379">
              <a:extLst>
                <a:ext uri="{FF2B5EF4-FFF2-40B4-BE49-F238E27FC236}">
                  <a16:creationId xmlns:a16="http://schemas.microsoft.com/office/drawing/2014/main" id="{8E930E41-FC2F-4319-9C28-32C2784300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solidFill>
                <a:schemeClr val="accent2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81" name="Straight Connector 380">
              <a:extLst>
                <a:ext uri="{FF2B5EF4-FFF2-40B4-BE49-F238E27FC236}">
                  <a16:creationId xmlns:a16="http://schemas.microsoft.com/office/drawing/2014/main" id="{C0936C1B-0C10-464B-85C8-345095AAB3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solidFill>
                <a:schemeClr val="accent2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82" name="Straight Connector 381">
              <a:extLst>
                <a:ext uri="{FF2B5EF4-FFF2-40B4-BE49-F238E27FC236}">
                  <a16:creationId xmlns:a16="http://schemas.microsoft.com/office/drawing/2014/main" id="{DB90EC61-FD0C-434A-9D1B-A20035C214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solidFill>
                <a:schemeClr val="accent2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83" name="Straight Connector 382">
              <a:extLst>
                <a:ext uri="{FF2B5EF4-FFF2-40B4-BE49-F238E27FC236}">
                  <a16:creationId xmlns:a16="http://schemas.microsoft.com/office/drawing/2014/main" id="{A5F5CC56-1FDA-4D3E-9C6E-8E996026C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solidFill>
                <a:schemeClr val="accent2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84" name="Straight Connector 383">
              <a:extLst>
                <a:ext uri="{FF2B5EF4-FFF2-40B4-BE49-F238E27FC236}">
                  <a16:creationId xmlns:a16="http://schemas.microsoft.com/office/drawing/2014/main" id="{272B8FB2-B735-480F-9A88-48AADB2227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solidFill>
                <a:schemeClr val="accent2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85" name="Straight Connector 384">
              <a:extLst>
                <a:ext uri="{FF2B5EF4-FFF2-40B4-BE49-F238E27FC236}">
                  <a16:creationId xmlns:a16="http://schemas.microsoft.com/office/drawing/2014/main" id="{85B46C1B-4FC4-4E24-AC43-07940BE1E6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solidFill>
                <a:schemeClr val="accent2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86" name="Straight Connector 385">
              <a:extLst>
                <a:ext uri="{FF2B5EF4-FFF2-40B4-BE49-F238E27FC236}">
                  <a16:creationId xmlns:a16="http://schemas.microsoft.com/office/drawing/2014/main" id="{C34915AF-0AE3-4EDD-8681-4C3F2C592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solidFill>
                <a:schemeClr val="accent2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87" name="Straight Connector 386">
              <a:extLst>
                <a:ext uri="{FF2B5EF4-FFF2-40B4-BE49-F238E27FC236}">
                  <a16:creationId xmlns:a16="http://schemas.microsoft.com/office/drawing/2014/main" id="{5C35A3F3-714E-4F69-9BDF-8ED284EF29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solidFill>
                <a:schemeClr val="accent2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88" name="Straight Connector 387">
              <a:extLst>
                <a:ext uri="{FF2B5EF4-FFF2-40B4-BE49-F238E27FC236}">
                  <a16:creationId xmlns:a16="http://schemas.microsoft.com/office/drawing/2014/main" id="{03D561AC-B0B1-47EB-BE05-209F5612B7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solidFill>
                <a:schemeClr val="accent2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89" name="Straight Connector 388">
              <a:extLst>
                <a:ext uri="{FF2B5EF4-FFF2-40B4-BE49-F238E27FC236}">
                  <a16:creationId xmlns:a16="http://schemas.microsoft.com/office/drawing/2014/main" id="{D3508E52-4FD9-4E6D-AFEA-69A88ED26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solidFill>
                <a:schemeClr val="accent2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90" name="Straight Connector 389">
              <a:extLst>
                <a:ext uri="{FF2B5EF4-FFF2-40B4-BE49-F238E27FC236}">
                  <a16:creationId xmlns:a16="http://schemas.microsoft.com/office/drawing/2014/main" id="{C69DDE76-16F7-472F-B6D7-84AE8FFF31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solidFill>
                <a:schemeClr val="accent2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91" name="Straight Connector 390">
              <a:extLst>
                <a:ext uri="{FF2B5EF4-FFF2-40B4-BE49-F238E27FC236}">
                  <a16:creationId xmlns:a16="http://schemas.microsoft.com/office/drawing/2014/main" id="{B2D87BEF-8844-4A3E-B130-B7D26740CC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solidFill>
                <a:schemeClr val="accent2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92" name="Straight Connector 391">
              <a:extLst>
                <a:ext uri="{FF2B5EF4-FFF2-40B4-BE49-F238E27FC236}">
                  <a16:creationId xmlns:a16="http://schemas.microsoft.com/office/drawing/2014/main" id="{BB381129-2089-4EAA-AE6C-2BAA96BC82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solidFill>
                <a:schemeClr val="accent2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93" name="Straight Connector 392">
              <a:extLst>
                <a:ext uri="{FF2B5EF4-FFF2-40B4-BE49-F238E27FC236}">
                  <a16:creationId xmlns:a16="http://schemas.microsoft.com/office/drawing/2014/main" id="{5B69BF7A-FA63-4706-8066-DF15018E66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solidFill>
                <a:schemeClr val="accent2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94" name="Straight Connector 393">
              <a:extLst>
                <a:ext uri="{FF2B5EF4-FFF2-40B4-BE49-F238E27FC236}">
                  <a16:creationId xmlns:a16="http://schemas.microsoft.com/office/drawing/2014/main" id="{6A3ECB71-0CCD-403F-B14B-ABC48D78CD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solidFill>
                <a:schemeClr val="accent2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95" name="Straight Connector 394">
              <a:extLst>
                <a:ext uri="{FF2B5EF4-FFF2-40B4-BE49-F238E27FC236}">
                  <a16:creationId xmlns:a16="http://schemas.microsoft.com/office/drawing/2014/main" id="{D9095BBA-0FE1-49E5-89F7-22125BAF87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solidFill>
                <a:schemeClr val="accent2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96" name="Straight Connector 395">
              <a:extLst>
                <a:ext uri="{FF2B5EF4-FFF2-40B4-BE49-F238E27FC236}">
                  <a16:creationId xmlns:a16="http://schemas.microsoft.com/office/drawing/2014/main" id="{B55351D8-6F27-4B82-968B-581B177CB4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solidFill>
                <a:schemeClr val="accent2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97" name="Straight Connector 396">
              <a:extLst>
                <a:ext uri="{FF2B5EF4-FFF2-40B4-BE49-F238E27FC236}">
                  <a16:creationId xmlns:a16="http://schemas.microsoft.com/office/drawing/2014/main" id="{351025A5-EB5A-4057-A85E-69AF0E6BE6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solidFill>
                <a:schemeClr val="accent2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98" name="Straight Connector 397">
              <a:extLst>
                <a:ext uri="{FF2B5EF4-FFF2-40B4-BE49-F238E27FC236}">
                  <a16:creationId xmlns:a16="http://schemas.microsoft.com/office/drawing/2014/main" id="{5030318B-EEB9-4D92-BC50-D115109898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solidFill>
                <a:schemeClr val="accent2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99" name="Straight Connector 398">
              <a:extLst>
                <a:ext uri="{FF2B5EF4-FFF2-40B4-BE49-F238E27FC236}">
                  <a16:creationId xmlns:a16="http://schemas.microsoft.com/office/drawing/2014/main" id="{417FC0E3-7CC7-4188-BC7A-7E8FB5564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solidFill>
                <a:schemeClr val="accent2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2063040-F43D-4EB7-B834-9242513B8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580" y="-211901"/>
            <a:ext cx="9541239" cy="257492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 dirty="0" err="1"/>
              <a:t>Πότε</a:t>
            </a:r>
            <a:r>
              <a:rPr lang="en-US" sz="5400" dirty="0"/>
              <a:t> </a:t>
            </a:r>
            <a:r>
              <a:rPr lang="en-US" sz="5400" dirty="0" err="1"/>
              <a:t>τις</a:t>
            </a:r>
            <a:r>
              <a:rPr lang="en-US" sz="5400" dirty="0"/>
              <a:t> </a:t>
            </a:r>
            <a:r>
              <a:rPr lang="en-US" sz="5400" dirty="0" err="1"/>
              <a:t>γράφουμε</a:t>
            </a:r>
            <a:r>
              <a:rPr lang="en-US" sz="5400" dirty="0"/>
              <a:t> </a:t>
            </a:r>
            <a:r>
              <a:rPr lang="en-US" sz="5400" dirty="0" err="1"/>
              <a:t>με</a:t>
            </a:r>
            <a:r>
              <a:rPr lang="en-US" sz="5400" dirty="0"/>
              <a:t> </a:t>
            </a:r>
            <a:r>
              <a:rPr lang="en-US" sz="5400" dirty="0" err="1"/>
              <a:t>ομικρον</a:t>
            </a:r>
            <a:r>
              <a:rPr lang="en-US" sz="5400" dirty="0"/>
              <a:t> και π</a:t>
            </a:r>
            <a:r>
              <a:rPr lang="en-US" sz="5400" dirty="0" err="1"/>
              <a:t>ότε</a:t>
            </a:r>
            <a:r>
              <a:rPr lang="en-US" sz="5400" dirty="0"/>
              <a:t> </a:t>
            </a:r>
            <a:r>
              <a:rPr lang="en-US" sz="5400" dirty="0" err="1"/>
              <a:t>με</a:t>
            </a:r>
            <a:r>
              <a:rPr lang="en-US" sz="5400" dirty="0"/>
              <a:t> </a:t>
            </a:r>
            <a:r>
              <a:rPr lang="en-US" sz="5400" dirty="0" err="1"/>
              <a:t>ωμέγ</a:t>
            </a:r>
            <a:r>
              <a:rPr lang="en-US" sz="5400" dirty="0"/>
              <a:t>α;</a:t>
            </a:r>
          </a:p>
        </p:txBody>
      </p:sp>
      <p:pic>
        <p:nvPicPr>
          <p:cNvPr id="1026" name="Picture 2" descr="Ενεργητικές μετοχές σε -ώντας και -οντας - Εκπαιδευτική κάρτα έτοιμη για  εκτύπωση - ΗΛΕΚΤΡΟΝΙΚΗ ΔΙΔΑΣΚΑΛΙΑ">
            <a:extLst>
              <a:ext uri="{FF2B5EF4-FFF2-40B4-BE49-F238E27FC236}">
                <a16:creationId xmlns:a16="http://schemas.microsoft.com/office/drawing/2014/main" id="{163FF08A-C3B9-4B72-8A88-62EE3E680B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29072" y="1941512"/>
            <a:ext cx="5993458" cy="4296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3184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0079F-4E1A-4315-8296-430010F95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Σχηματίζω μετοχές από τα πιο κάτω ρήματα: </a:t>
            </a:r>
            <a:endParaRPr lang="en-US" dirty="0"/>
          </a:p>
        </p:txBody>
      </p:sp>
      <p:graphicFrame>
        <p:nvGraphicFramePr>
          <p:cNvPr id="17" name="Content Placeholder 2">
            <a:extLst>
              <a:ext uri="{FF2B5EF4-FFF2-40B4-BE49-F238E27FC236}">
                <a16:creationId xmlns:a16="http://schemas.microsoft.com/office/drawing/2014/main" id="{C25EABD5-7124-4436-8D84-CBD9298DADA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825625"/>
          <a:ext cx="10722932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614A042-365A-43EE-86EE-61FC3F11A151}"/>
              </a:ext>
            </a:extLst>
          </p:cNvPr>
          <p:cNvCxnSpPr>
            <a:cxnSpLocks/>
          </p:cNvCxnSpPr>
          <p:nvPr/>
        </p:nvCxnSpPr>
        <p:spPr>
          <a:xfrm>
            <a:off x="2226365" y="2279373"/>
            <a:ext cx="954157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1F986ED-5454-4991-B5E0-A7C2C843E966}"/>
              </a:ext>
            </a:extLst>
          </p:cNvPr>
          <p:cNvSpPr txBox="1"/>
          <p:nvPr/>
        </p:nvSpPr>
        <p:spPr>
          <a:xfrm>
            <a:off x="3313044" y="1925430"/>
            <a:ext cx="27034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>
                <a:solidFill>
                  <a:srgbClr val="002060"/>
                </a:solidFill>
              </a:rPr>
              <a:t>κρατ</a:t>
            </a:r>
            <a:r>
              <a:rPr lang="el-GR" sz="4000" dirty="0">
                <a:solidFill>
                  <a:srgbClr val="FF0000"/>
                </a:solidFill>
              </a:rPr>
              <a:t>ώ</a:t>
            </a:r>
            <a:r>
              <a:rPr lang="el-GR" sz="4000" dirty="0">
                <a:solidFill>
                  <a:srgbClr val="002060"/>
                </a:solidFill>
              </a:rPr>
              <a:t>ντας</a:t>
            </a:r>
            <a:endParaRPr lang="en-US" sz="4000" dirty="0">
              <a:solidFill>
                <a:srgbClr val="002060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213BDDD-7957-47A6-9F3A-C26C16C9406F}"/>
              </a:ext>
            </a:extLst>
          </p:cNvPr>
          <p:cNvCxnSpPr>
            <a:cxnSpLocks/>
          </p:cNvCxnSpPr>
          <p:nvPr/>
        </p:nvCxnSpPr>
        <p:spPr>
          <a:xfrm>
            <a:off x="2246243" y="3147391"/>
            <a:ext cx="954157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BCF6B94-D279-4E9A-AB68-F337838BBA19}"/>
              </a:ext>
            </a:extLst>
          </p:cNvPr>
          <p:cNvSpPr txBox="1"/>
          <p:nvPr/>
        </p:nvSpPr>
        <p:spPr>
          <a:xfrm>
            <a:off x="3297440" y="2721114"/>
            <a:ext cx="27034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>
                <a:solidFill>
                  <a:srgbClr val="002060"/>
                </a:solidFill>
              </a:rPr>
              <a:t>οδηγ</a:t>
            </a:r>
            <a:r>
              <a:rPr lang="el-GR" sz="4000" dirty="0">
                <a:solidFill>
                  <a:srgbClr val="FF0000"/>
                </a:solidFill>
              </a:rPr>
              <a:t>ώ</a:t>
            </a:r>
            <a:r>
              <a:rPr lang="el-GR" sz="4000" dirty="0">
                <a:solidFill>
                  <a:srgbClr val="002060"/>
                </a:solidFill>
              </a:rPr>
              <a:t>ντας</a:t>
            </a:r>
            <a:endParaRPr lang="en-US" sz="4000" dirty="0">
              <a:solidFill>
                <a:srgbClr val="002060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F3A4AB2-C286-42A4-B19C-AE3AC7C5A84B}"/>
              </a:ext>
            </a:extLst>
          </p:cNvPr>
          <p:cNvCxnSpPr>
            <a:cxnSpLocks/>
          </p:cNvCxnSpPr>
          <p:nvPr/>
        </p:nvCxnSpPr>
        <p:spPr>
          <a:xfrm>
            <a:off x="2968487" y="4014546"/>
            <a:ext cx="954157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282DDD1-C034-41CC-BB6A-FAF14ECBE4FF}"/>
              </a:ext>
            </a:extLst>
          </p:cNvPr>
          <p:cNvSpPr txBox="1"/>
          <p:nvPr/>
        </p:nvSpPr>
        <p:spPr>
          <a:xfrm>
            <a:off x="3922644" y="3563937"/>
            <a:ext cx="3246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>
                <a:solidFill>
                  <a:srgbClr val="002060"/>
                </a:solidFill>
              </a:rPr>
              <a:t>χαμογελ</a:t>
            </a:r>
            <a:r>
              <a:rPr lang="el-GR" sz="4000" dirty="0">
                <a:solidFill>
                  <a:srgbClr val="FF0000"/>
                </a:solidFill>
              </a:rPr>
              <a:t>ώ</a:t>
            </a:r>
            <a:r>
              <a:rPr lang="el-GR" sz="4000" dirty="0">
                <a:solidFill>
                  <a:srgbClr val="002060"/>
                </a:solidFill>
              </a:rPr>
              <a:t>ντας</a:t>
            </a:r>
            <a:endParaRPr lang="en-US" sz="4000" dirty="0">
              <a:solidFill>
                <a:srgbClr val="002060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7756540-C3D5-46FF-95CA-9A8DC9796444}"/>
              </a:ext>
            </a:extLst>
          </p:cNvPr>
          <p:cNvCxnSpPr>
            <a:cxnSpLocks/>
          </p:cNvCxnSpPr>
          <p:nvPr/>
        </p:nvCxnSpPr>
        <p:spPr>
          <a:xfrm>
            <a:off x="2723321" y="4869312"/>
            <a:ext cx="954157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9B1F343-28CE-4539-9764-E56018743F08}"/>
              </a:ext>
            </a:extLst>
          </p:cNvPr>
          <p:cNvSpPr txBox="1"/>
          <p:nvPr/>
        </p:nvSpPr>
        <p:spPr>
          <a:xfrm>
            <a:off x="3823253" y="4406760"/>
            <a:ext cx="3246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>
                <a:solidFill>
                  <a:srgbClr val="002060"/>
                </a:solidFill>
              </a:rPr>
              <a:t>φτιάχν</a:t>
            </a:r>
            <a:r>
              <a:rPr lang="el-GR" sz="4000" dirty="0">
                <a:solidFill>
                  <a:srgbClr val="FF0000"/>
                </a:solidFill>
              </a:rPr>
              <a:t>ο</a:t>
            </a:r>
            <a:r>
              <a:rPr lang="el-GR" sz="4000" dirty="0">
                <a:solidFill>
                  <a:srgbClr val="002060"/>
                </a:solidFill>
              </a:rPr>
              <a:t>ντας</a:t>
            </a:r>
            <a:endParaRPr lang="en-US" sz="4000" dirty="0">
              <a:solidFill>
                <a:srgbClr val="002060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1540E9D-6CB4-4DB5-A0CF-B3D6552416FC}"/>
              </a:ext>
            </a:extLst>
          </p:cNvPr>
          <p:cNvCxnSpPr>
            <a:cxnSpLocks/>
          </p:cNvCxnSpPr>
          <p:nvPr/>
        </p:nvCxnSpPr>
        <p:spPr>
          <a:xfrm>
            <a:off x="3346174" y="5724078"/>
            <a:ext cx="954157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5B2A03E0-269F-4D14-9D98-915CDAAF1694}"/>
              </a:ext>
            </a:extLst>
          </p:cNvPr>
          <p:cNvSpPr txBox="1"/>
          <p:nvPr/>
        </p:nvSpPr>
        <p:spPr>
          <a:xfrm>
            <a:off x="4393095" y="5249583"/>
            <a:ext cx="3498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>
                <a:solidFill>
                  <a:srgbClr val="002060"/>
                </a:solidFill>
              </a:rPr>
              <a:t>μαγειρεύ</a:t>
            </a:r>
            <a:r>
              <a:rPr lang="el-GR" sz="4000" dirty="0">
                <a:solidFill>
                  <a:srgbClr val="FF0000"/>
                </a:solidFill>
              </a:rPr>
              <a:t>ο</a:t>
            </a:r>
            <a:r>
              <a:rPr lang="el-GR" sz="4000" dirty="0">
                <a:solidFill>
                  <a:srgbClr val="002060"/>
                </a:solidFill>
              </a:rPr>
              <a:t>ντας</a:t>
            </a:r>
            <a:endParaRPr lang="en-US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43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FD2BC-5194-4B3C-80DC-0AC61A40C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Ομόηχες λέξεις </a:t>
            </a:r>
            <a:endParaRPr lang="en-US" dirty="0"/>
          </a:p>
        </p:txBody>
      </p:sp>
      <p:pic>
        <p:nvPicPr>
          <p:cNvPr id="2052" name="Picture 4" descr="Κάποιες ομόηχες λέξεις οι οποίες μπορεί να χρησιμοποιηθούν εσφαλμένα | Neos  Kosmos">
            <a:extLst>
              <a:ext uri="{FF2B5EF4-FFF2-40B4-BE49-F238E27FC236}">
                <a16:creationId xmlns:a16="http://schemas.microsoft.com/office/drawing/2014/main" id="{90589987-5F68-48ED-8DEB-8AD2399BAC2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755" y="2062604"/>
            <a:ext cx="6254522" cy="3518168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C6DF635-7997-4E2B-AE0D-ABD47B328564}"/>
              </a:ext>
            </a:extLst>
          </p:cNvPr>
          <p:cNvSpPr txBox="1"/>
          <p:nvPr/>
        </p:nvSpPr>
        <p:spPr>
          <a:xfrm>
            <a:off x="586562" y="2062604"/>
            <a:ext cx="41577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>
                <a:solidFill>
                  <a:schemeClr val="bg1"/>
                </a:solidFill>
              </a:rPr>
              <a:t>Λέξεις που ακούγονται το ίδιο, αλλά έχουν διαφορετική σημασία και ορθογραφία. 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678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4798C7F-C8CA-4799-BF37-3AB4642CD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7162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7F0794B-55D3-4D2D-BDE7-4688ED321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216BB147-20D5-4D93-BDA5-1BC614D6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0A253F60-DE40-4508-A37A-61331DF1D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CFB42397-759B-4110-90F9-11A099A04F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7CE16B93-748F-4AF3-90C6-D3EE861E78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1F2252F-DB74-4990-8E43-3B46EB31A8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0BBB0339-E325-46BB-A951-96F1A4651B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121A6F6B-EBF5-41B9-BDDB-AF519B8AD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A2CB88A6-ABF0-4981-8112-89F17060A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5207B5CF-3BA7-46DE-A98B-C46A77F219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9DE055E6-5758-4FD1-A969-1AB1F47EE5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15B9E002-9254-431A-BEE3-BC744C6D41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85BB4EB4-8685-4464-8EAE-D44D7770B6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B3239F69-CDD7-49E2-9C2E-B56A6D009A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A6C507C8-734D-457D-A4EA-3C1F17BC8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9139D922-20CB-41E9-B69E-FA643C51A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5FE3C40B-0A70-4224-BC24-365327DC6C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422999B0-1AA0-4D8B-BB3E-1BEAD972B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9737CB6-048C-4FD9-9663-0D214A0A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2F1A2328-0FD2-449E-A066-56A7D096A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63212297-7D47-455C-B574-D4A450A6B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4F88725D-F086-42CF-A0A4-F335D03F9E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0EE97B27-B4E2-45AF-ACC9-5EC22DB7A8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8FADBC7B-7D04-4E57-9B78-3FC78B9030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CCD44BB5-3236-443E-BDD8-7E145E32D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385E742B-9320-4785-A94F-2CAE2855CC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8A42F567-7F15-4D7B-8F9C-5F8F6B2832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69DAD4DF-0FE8-401C-AE04-738B80B258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2101394A-2A38-4F45-B5B6-A025C4B43F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79D4873B-257C-4327-907C-0829469214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D5350388-C37B-41E0-8172-2F7D79DBBA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1DA0A053-52F2-4D51-BEB7-31B0A3CA0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B23551FA-C6B2-4251-A24C-021D7B64E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9A50F0F9-04C8-47E4-AF66-B3CAF8C81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2017C593-7166-4110-8447-086A8A2DB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0792CE38-231D-4EFB-BD1C-B0DFC4714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37902244-3120-4F1E-BCA7-C414F8CA57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6C2A9BEC-6FBD-4C4E-9D8F-6797108601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CD05CAB2-3C3D-4649-A904-7115E0A40D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479ECC96-BB36-4A8A-ACFC-0CDAC9A327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D6C3BBC2-CEC2-44E9-B82B-34488E7E33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373074D9-0CF2-46DC-8D7A-871B6FE41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D573F54A-11A1-4A06-8130-294B4D5CEE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72F69BFB-91DF-4F4E-BE91-2D6805CD68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4BA93DEE-828E-4AC5-A89A-B3FCC1689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2043F28B-A5B8-4573-89CC-A68E27A72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A41EDE26-6F99-4FF5-A50B-255FEF1CAC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DC69229A-861A-4B33-A690-B89F20F21A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A1FF5E2F-2AD1-485A-8981-8905C2357C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82E9781F-DF28-41A8-8A6B-7DC5409F9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ECDF5C52-5A30-4182-9FF7-118DB1BB64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FC8008CF-A1BC-4A0E-B9A2-05FB501EBD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2DF1A43F-5E26-4631-8775-BC3BACEB16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08A5A284-AA4F-43C1-84B9-947642136B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5B3BE54E-1FBA-4E64-982C-9CA2C0C484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7E7BA94A-1A8A-45C6-9B8F-AFEC955F1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55C6D3A0-6B84-4021-87FB-3179A711B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DA87903E-EEC8-47F4-8730-06C5FD14BC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A8A92A2B-3460-4608-B3EA-4FFEAF83B1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2B0E1020-452C-4B7F-A1D2-BA8F1B83F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6903CF7B-6947-4932-AD73-020495EDC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8453FA51-CE2D-4B84-9F4F-3263D1BC4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3327B132-AD8C-4732-93AA-C136586C22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06" name="Rectangle 105">
            <a:extLst>
              <a:ext uri="{FF2B5EF4-FFF2-40B4-BE49-F238E27FC236}">
                <a16:creationId xmlns:a16="http://schemas.microsoft.com/office/drawing/2014/main" id="{90F18578-9BD3-40D9-9E1F-F1206E5321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 useBgFill="1">
        <p:nvSpPr>
          <p:cNvPr id="108" name="Rectangle 107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15E942ED-A8B2-463B-AF55-FFAFFCA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2" name="Right Triangle 111">
            <a:extLst>
              <a:ext uri="{FF2B5EF4-FFF2-40B4-BE49-F238E27FC236}">
                <a16:creationId xmlns:a16="http://schemas.microsoft.com/office/drawing/2014/main" id="{662397BE-32D1-451A-BADA-325E7F943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08102" y="-284146"/>
            <a:ext cx="568289" cy="568289"/>
          </a:xfrm>
          <a:prstGeom prst="rtTriangle">
            <a:avLst/>
          </a:prstGeom>
          <a:solidFill>
            <a:schemeClr val="accent5">
              <a:lumMod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Freeform: Shape 113">
            <a:extLst>
              <a:ext uri="{FF2B5EF4-FFF2-40B4-BE49-F238E27FC236}">
                <a16:creationId xmlns:a16="http://schemas.microsoft.com/office/drawing/2014/main" id="{779D6623-76C2-4C39-87D5-A378AB4348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7470" y="-9106"/>
            <a:ext cx="3011312" cy="2833997"/>
          </a:xfrm>
          <a:custGeom>
            <a:avLst/>
            <a:gdLst>
              <a:gd name="connsiteX0" fmla="*/ 33116 w 3011312"/>
              <a:gd name="connsiteY0" fmla="*/ 0 h 2833997"/>
              <a:gd name="connsiteX1" fmla="*/ 866509 w 3011312"/>
              <a:gd name="connsiteY1" fmla="*/ 0 h 2833997"/>
              <a:gd name="connsiteX2" fmla="*/ 852116 w 3011312"/>
              <a:gd name="connsiteY2" fmla="*/ 55977 h 2833997"/>
              <a:gd name="connsiteX3" fmla="*/ 818991 w 3011312"/>
              <a:gd name="connsiteY3" fmla="*/ 384567 h 2833997"/>
              <a:gd name="connsiteX4" fmla="*/ 2449429 w 3011312"/>
              <a:gd name="connsiteY4" fmla="*/ 2015005 h 2833997"/>
              <a:gd name="connsiteX5" fmla="*/ 2934272 w 3011312"/>
              <a:gd name="connsiteY5" fmla="*/ 1941704 h 2833997"/>
              <a:gd name="connsiteX6" fmla="*/ 3011312 w 3011312"/>
              <a:gd name="connsiteY6" fmla="*/ 1913507 h 2833997"/>
              <a:gd name="connsiteX7" fmla="*/ 3011312 w 3011312"/>
              <a:gd name="connsiteY7" fmla="*/ 2766688 h 2833997"/>
              <a:gd name="connsiteX8" fmla="*/ 2943076 w 3011312"/>
              <a:gd name="connsiteY8" fmla="*/ 2784233 h 2833997"/>
              <a:gd name="connsiteX9" fmla="*/ 2449430 w 3011312"/>
              <a:gd name="connsiteY9" fmla="*/ 2833997 h 2833997"/>
              <a:gd name="connsiteX10" fmla="*/ 0 w 3011312"/>
              <a:gd name="connsiteY10" fmla="*/ 384567 h 2833997"/>
              <a:gd name="connsiteX11" fmla="*/ 12646 w 3011312"/>
              <a:gd name="connsiteY11" fmla="*/ 134127 h 2833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011312" h="2833997">
                <a:moveTo>
                  <a:pt x="33116" y="0"/>
                </a:moveTo>
                <a:lnTo>
                  <a:pt x="866509" y="0"/>
                </a:lnTo>
                <a:lnTo>
                  <a:pt x="852116" y="55977"/>
                </a:lnTo>
                <a:cubicBezTo>
                  <a:pt x="830397" y="162115"/>
                  <a:pt x="818991" y="272009"/>
                  <a:pt x="818991" y="384567"/>
                </a:cubicBezTo>
                <a:cubicBezTo>
                  <a:pt x="818991" y="1285033"/>
                  <a:pt x="1548963" y="2015005"/>
                  <a:pt x="2449429" y="2015005"/>
                </a:cubicBezTo>
                <a:cubicBezTo>
                  <a:pt x="2618266" y="2015005"/>
                  <a:pt x="2781110" y="1989342"/>
                  <a:pt x="2934272" y="1941704"/>
                </a:cubicBezTo>
                <a:lnTo>
                  <a:pt x="3011312" y="1913507"/>
                </a:lnTo>
                <a:lnTo>
                  <a:pt x="3011312" y="2766688"/>
                </a:lnTo>
                <a:lnTo>
                  <a:pt x="2943076" y="2784233"/>
                </a:lnTo>
                <a:cubicBezTo>
                  <a:pt x="2783624" y="2816862"/>
                  <a:pt x="2618528" y="2833997"/>
                  <a:pt x="2449430" y="2833997"/>
                </a:cubicBezTo>
                <a:cubicBezTo>
                  <a:pt x="1096647" y="2833997"/>
                  <a:pt x="0" y="1737350"/>
                  <a:pt x="0" y="384567"/>
                </a:cubicBezTo>
                <a:cubicBezTo>
                  <a:pt x="0" y="300018"/>
                  <a:pt x="4284" y="216470"/>
                  <a:pt x="12646" y="134127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8623740D-C066-443E-BF14-48B68AE34F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1441" y="5740170"/>
            <a:ext cx="4108261" cy="1117830"/>
          </a:xfrm>
          <a:custGeom>
            <a:avLst/>
            <a:gdLst>
              <a:gd name="connsiteX0" fmla="*/ 2054130 w 4108261"/>
              <a:gd name="connsiteY0" fmla="*/ 0 h 1117830"/>
              <a:gd name="connsiteX1" fmla="*/ 4085236 w 4108261"/>
              <a:gd name="connsiteY1" fmla="*/ 1079931 h 1117830"/>
              <a:gd name="connsiteX2" fmla="*/ 4108261 w 4108261"/>
              <a:gd name="connsiteY2" fmla="*/ 1117830 h 1117830"/>
              <a:gd name="connsiteX3" fmla="*/ 2992983 w 4108261"/>
              <a:gd name="connsiteY3" fmla="*/ 1117830 h 1117830"/>
              <a:gd name="connsiteX4" fmla="*/ 2965723 w 4108261"/>
              <a:gd name="connsiteY4" fmla="*/ 1097445 h 1117830"/>
              <a:gd name="connsiteX5" fmla="*/ 2054129 w 4108261"/>
              <a:gd name="connsiteY5" fmla="*/ 818992 h 1117830"/>
              <a:gd name="connsiteX6" fmla="*/ 1142536 w 4108261"/>
              <a:gd name="connsiteY6" fmla="*/ 1097445 h 1117830"/>
              <a:gd name="connsiteX7" fmla="*/ 1115276 w 4108261"/>
              <a:gd name="connsiteY7" fmla="*/ 1117830 h 1117830"/>
              <a:gd name="connsiteX8" fmla="*/ 0 w 4108261"/>
              <a:gd name="connsiteY8" fmla="*/ 1117830 h 1117830"/>
              <a:gd name="connsiteX9" fmla="*/ 23024 w 4108261"/>
              <a:gd name="connsiteY9" fmla="*/ 1079931 h 1117830"/>
              <a:gd name="connsiteX10" fmla="*/ 2054130 w 4108261"/>
              <a:gd name="connsiteY10" fmla="*/ 0 h 111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108261" h="1117830">
                <a:moveTo>
                  <a:pt x="2054130" y="0"/>
                </a:moveTo>
                <a:cubicBezTo>
                  <a:pt x="2899620" y="0"/>
                  <a:pt x="3645056" y="428378"/>
                  <a:pt x="4085236" y="1079931"/>
                </a:cubicBezTo>
                <a:lnTo>
                  <a:pt x="4108261" y="1117830"/>
                </a:lnTo>
                <a:lnTo>
                  <a:pt x="2992983" y="1117830"/>
                </a:lnTo>
                <a:lnTo>
                  <a:pt x="2965723" y="1097445"/>
                </a:lnTo>
                <a:cubicBezTo>
                  <a:pt x="2705503" y="921645"/>
                  <a:pt x="2391804" y="818992"/>
                  <a:pt x="2054129" y="818992"/>
                </a:cubicBezTo>
                <a:cubicBezTo>
                  <a:pt x="1716455" y="818992"/>
                  <a:pt x="1402756" y="921645"/>
                  <a:pt x="1142536" y="1097445"/>
                </a:cubicBezTo>
                <a:lnTo>
                  <a:pt x="1115276" y="1117830"/>
                </a:lnTo>
                <a:lnTo>
                  <a:pt x="0" y="1117830"/>
                </a:lnTo>
                <a:lnTo>
                  <a:pt x="23024" y="1079931"/>
                </a:lnTo>
                <a:cubicBezTo>
                  <a:pt x="463205" y="428378"/>
                  <a:pt x="1208641" y="0"/>
                  <a:pt x="2054130" y="0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5CA5BAC7-0899-488C-93AC-48C259D088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58AAA712-52B2-4381-9662-AB0FC22CAD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6F614E1C-042D-48F7-828F-0E8FEC74AD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86E19FFA-6BA0-4BF4-B195-06A0AFDAA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030B38DA-EDD9-45BE-BE30-B60AFDCAD8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8AB6F293-B3D4-48BF-BC8D-E17893D05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0DB11B9E-7190-43DF-9B53-8B37BEC2B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65D2413B-FCBB-424E-A374-B41F87DC43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9F2C6F3F-C3DA-4659-9746-1CADAC757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B6126D77-E6E6-4522-A0CF-16B4EE6A53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F46E3386-955E-41E4-AF6C-9FF07B5B8C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EF13DB71-612B-40FF-A637-E273FD1519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CA153ECC-F954-4FA5-A286-603FF293A9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4191E200-4E5E-46DE-BA2C-E1D511FFCF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C516DE77-1313-4A5D-ABBC-F0849479E9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20A9F764-3244-4CEE-9A8A-297A1AEA17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9AE4E01D-0048-462E-B3C6-DED425E7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F602C88F-9861-4E0F-AE74-753911E0E9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E6CAF179-8122-497D-ADB7-1AAA2B8264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4EB1C4B8-DE62-4135-BBF8-D63ED5D84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8F2159E7-D706-43B7-818C-8AC3FA0E6D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0579D8AF-EBB7-4A92-A926-E54821FEC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AF820E30-E066-443A-BC0C-3281EEFCCC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411335A1-3561-4CEF-9596-C66153A5C8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1B82DAB0-223F-44F7-978D-15F3FF4107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D8ADA4AC-08F5-436B-8EB0-B79EF61A4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C5AFC76F-C8EF-4B36-B89B-03EF332382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E00EAE3F-5828-4F8F-855B-71F5A76393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91EE30BF-A147-4472-970E-818F4B7D9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53D151F2-56A5-489F-AFFD-9AF695C89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8531383-1B92-40EA-807B-00EB92C24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0088"/>
            <a:ext cx="7255179" cy="91148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dirty="0" err="1"/>
              <a:t>Βρες</a:t>
            </a:r>
            <a:r>
              <a:rPr lang="en-US" sz="4000" dirty="0"/>
              <a:t> </a:t>
            </a:r>
            <a:r>
              <a:rPr lang="en-US" sz="4000" dirty="0" err="1"/>
              <a:t>κι</a:t>
            </a:r>
            <a:r>
              <a:rPr lang="en-US" sz="4000" dirty="0"/>
              <a:t> </a:t>
            </a:r>
            <a:r>
              <a:rPr lang="en-US" sz="4000" dirty="0" err="1"/>
              <a:t>άλλες</a:t>
            </a:r>
            <a:r>
              <a:rPr lang="en-US" sz="4000" dirty="0"/>
              <a:t> </a:t>
            </a:r>
            <a:r>
              <a:rPr lang="en-US" sz="4000" dirty="0" err="1"/>
              <a:t>ομόηχες</a:t>
            </a:r>
            <a:r>
              <a:rPr lang="en-US" sz="4000" dirty="0"/>
              <a:t> </a:t>
            </a:r>
            <a:r>
              <a:rPr lang="en-US" sz="4000" dirty="0" err="1"/>
              <a:t>λέξεις</a:t>
            </a:r>
            <a:r>
              <a:rPr lang="en-US" sz="4000" dirty="0"/>
              <a:t>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349144-EC97-42B4-907A-10B162D34E77}"/>
              </a:ext>
            </a:extLst>
          </p:cNvPr>
          <p:cNvSpPr txBox="1"/>
          <p:nvPr/>
        </p:nvSpPr>
        <p:spPr>
          <a:xfrm>
            <a:off x="752678" y="1864301"/>
            <a:ext cx="1246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>
                <a:solidFill>
                  <a:schemeClr val="bg1"/>
                </a:solidFill>
              </a:rPr>
              <a:t>αυτί 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3076" name="Picture 4" descr="Free Images Of An Ear, Download Free Clip Art, Free Clip Art on Clipart  Library">
            <a:extLst>
              <a:ext uri="{FF2B5EF4-FFF2-40B4-BE49-F238E27FC236}">
                <a16:creationId xmlns:a16="http://schemas.microsoft.com/office/drawing/2014/main" id="{BF01D3E3-289C-49CF-AF3C-696FF55E45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151" y="2582712"/>
            <a:ext cx="1246189" cy="1246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9064F6F6-26C4-4C38-A714-0C60D7A761B4}"/>
              </a:ext>
            </a:extLst>
          </p:cNvPr>
          <p:cNvCxnSpPr>
            <a:cxnSpLocks/>
          </p:cNvCxnSpPr>
          <p:nvPr/>
        </p:nvCxnSpPr>
        <p:spPr>
          <a:xfrm>
            <a:off x="2191403" y="2223063"/>
            <a:ext cx="1169279" cy="4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Box 147">
            <a:extLst>
              <a:ext uri="{FF2B5EF4-FFF2-40B4-BE49-F238E27FC236}">
                <a16:creationId xmlns:a16="http://schemas.microsoft.com/office/drawing/2014/main" id="{B155767A-D151-459E-AF48-F1E7904F5970}"/>
              </a:ext>
            </a:extLst>
          </p:cNvPr>
          <p:cNvSpPr txBox="1"/>
          <p:nvPr/>
        </p:nvSpPr>
        <p:spPr>
          <a:xfrm>
            <a:off x="3820141" y="1822410"/>
            <a:ext cx="1246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>
                <a:solidFill>
                  <a:schemeClr val="bg1"/>
                </a:solidFill>
              </a:rPr>
              <a:t>αυτή 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3078" name="Picture 6" descr="Free Picture Of A Little Girl, Download Free Clip Art, Free Clip Art on  Clipart Library">
            <a:extLst>
              <a:ext uri="{FF2B5EF4-FFF2-40B4-BE49-F238E27FC236}">
                <a16:creationId xmlns:a16="http://schemas.microsoft.com/office/drawing/2014/main" id="{44AF062F-7385-48F3-A2B8-B6369C252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6710" y="2554239"/>
            <a:ext cx="972194" cy="1398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id="{D71C8BAA-B978-4CCC-A095-A3CAA6F93DC7}"/>
              </a:ext>
            </a:extLst>
          </p:cNvPr>
          <p:cNvCxnSpPr>
            <a:cxnSpLocks/>
          </p:cNvCxnSpPr>
          <p:nvPr/>
        </p:nvCxnSpPr>
        <p:spPr>
          <a:xfrm>
            <a:off x="5615859" y="2192014"/>
            <a:ext cx="1169279" cy="4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Short Stories - Children Literature">
            <a:extLst>
              <a:ext uri="{FF2B5EF4-FFF2-40B4-BE49-F238E27FC236}">
                <a16:creationId xmlns:a16="http://schemas.microsoft.com/office/drawing/2014/main" id="{780337F1-C046-4BB1-855E-D6D9C11981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29" y="2543493"/>
            <a:ext cx="220027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0" name="TextBox 149">
            <a:extLst>
              <a:ext uri="{FF2B5EF4-FFF2-40B4-BE49-F238E27FC236}">
                <a16:creationId xmlns:a16="http://schemas.microsoft.com/office/drawing/2014/main" id="{FB777165-18CE-4524-8C42-7752A8E4550E}"/>
              </a:ext>
            </a:extLst>
          </p:cNvPr>
          <p:cNvSpPr txBox="1"/>
          <p:nvPr/>
        </p:nvSpPr>
        <p:spPr>
          <a:xfrm>
            <a:off x="7269659" y="1790874"/>
            <a:ext cx="16229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err="1">
                <a:solidFill>
                  <a:schemeClr val="bg1"/>
                </a:solidFill>
              </a:rPr>
              <a:t>αυτ</a:t>
            </a:r>
            <a:r>
              <a:rPr lang="en-US" sz="4000" dirty="0">
                <a:solidFill>
                  <a:schemeClr val="bg1"/>
                </a:solidFill>
              </a:rPr>
              <a:t>o</a:t>
            </a:r>
            <a:r>
              <a:rPr lang="el-GR" sz="4000" dirty="0">
                <a:solidFill>
                  <a:schemeClr val="bg1"/>
                </a:solidFill>
              </a:rPr>
              <a:t>ί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75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1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3E0E47C-A9E8-4614-9C9F-C87231F38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834" y="794679"/>
            <a:ext cx="1682642" cy="107298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83E9B38-801D-4BCA-B835-7583F82C13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166" y="2371252"/>
            <a:ext cx="2145978" cy="2115495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39E6FE4-3697-4F91-AE3C-20EAE76FA03D}"/>
              </a:ext>
            </a:extLst>
          </p:cNvPr>
          <p:cNvCxnSpPr>
            <a:cxnSpLocks/>
          </p:cNvCxnSpPr>
          <p:nvPr/>
        </p:nvCxnSpPr>
        <p:spPr>
          <a:xfrm>
            <a:off x="3635891" y="1332631"/>
            <a:ext cx="1169279" cy="4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5B3F031-D6DC-4E56-8157-DA3372D9D387}"/>
              </a:ext>
            </a:extLst>
          </p:cNvPr>
          <p:cNvSpPr txBox="1"/>
          <p:nvPr/>
        </p:nvSpPr>
        <p:spPr>
          <a:xfrm>
            <a:off x="5797927" y="857838"/>
            <a:ext cx="11977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000" dirty="0">
                <a:solidFill>
                  <a:schemeClr val="bg1"/>
                </a:solidFill>
              </a:rPr>
              <a:t>βάζο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4098" name="Picture 2" descr="Flower Vase Pink With Flowers Clip Arts - Vase Clipart, HD Png Download ,  Transparent Png Image - PNGitem">
            <a:extLst>
              <a:ext uri="{FF2B5EF4-FFF2-40B4-BE49-F238E27FC236}">
                <a16:creationId xmlns:a16="http://schemas.microsoft.com/office/drawing/2014/main" id="{065FF990-61BB-475E-B436-59B37B3E7A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677" y="1867668"/>
            <a:ext cx="1386265" cy="2822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9788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SineVTI">
  <a:themeElements>
    <a:clrScheme name="AnalogousFromRegularSeedRightStep">
      <a:dk1>
        <a:srgbClr val="000000"/>
      </a:dk1>
      <a:lt1>
        <a:srgbClr val="FFFFFF"/>
      </a:lt1>
      <a:dk2>
        <a:srgbClr val="351E1F"/>
      </a:dk2>
      <a:lt2>
        <a:srgbClr val="E8E2E7"/>
      </a:lt2>
      <a:accent1>
        <a:srgbClr val="47B662"/>
      </a:accent1>
      <a:accent2>
        <a:srgbClr val="3BB189"/>
      </a:accent2>
      <a:accent3>
        <a:srgbClr val="47AEB6"/>
      </a:accent3>
      <a:accent4>
        <a:srgbClr val="3B77B1"/>
      </a:accent4>
      <a:accent5>
        <a:srgbClr val="4D58C3"/>
      </a:accent5>
      <a:accent6>
        <a:srgbClr val="613BB1"/>
      </a:accent6>
      <a:hlink>
        <a:srgbClr val="BF3FA0"/>
      </a:hlink>
      <a:folHlink>
        <a:srgbClr val="7F7F7F"/>
      </a:folHlink>
    </a:clrScheme>
    <a:fontScheme name="Custom 49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neVTI" id="{8435B2A2-1BD5-4C05-93E5-3C5388B709E3}" vid="{0D704B13-63FE-4848-A298-6B7359B9565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108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Avenir Next LT Pro</vt:lpstr>
      <vt:lpstr>Posterama</vt:lpstr>
      <vt:lpstr>Wingdings</vt:lpstr>
      <vt:lpstr>SineVTI</vt:lpstr>
      <vt:lpstr>ΜΕΡΗ ΤΟΥ ΛΟΓΟΥ</vt:lpstr>
      <vt:lpstr>Μετοχή-Μετοχές</vt:lpstr>
      <vt:lpstr>Πότε τις γράφουμε με ομικρον και πότε με ωμέγα;</vt:lpstr>
      <vt:lpstr>Σχηματίζω μετοχές από τα πιο κάτω ρήματα: </vt:lpstr>
      <vt:lpstr>Ομόηχες λέξεις </vt:lpstr>
      <vt:lpstr>Βρες κι άλλες ομόηχες λέξεις: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ΜΕΡΗ ΤΟΥ ΛΟΓΟΥ</dc:title>
  <dc:creator>savvas trichas</dc:creator>
  <cp:lastModifiedBy>savvas trichas</cp:lastModifiedBy>
  <cp:revision>4</cp:revision>
  <dcterms:created xsi:type="dcterms:W3CDTF">2021-01-22T13:09:28Z</dcterms:created>
  <dcterms:modified xsi:type="dcterms:W3CDTF">2021-01-22T13:37:19Z</dcterms:modified>
</cp:coreProperties>
</file>